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639N66cbAng2YQ8aQlqbddWtI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Relationship Id="rId7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14.jpg"/><Relationship Id="rId6" Type="http://schemas.openxmlformats.org/officeDocument/2006/relationships/image" Target="../media/image9.jp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2.jpg"/><Relationship Id="rId5" Type="http://schemas.openxmlformats.org/officeDocument/2006/relationships/image" Target="../media/image14.jpg"/><Relationship Id="rId6" Type="http://schemas.openxmlformats.org/officeDocument/2006/relationships/image" Target="../media/image9.jpg"/><Relationship Id="rId7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4.jpg"/><Relationship Id="rId6" Type="http://schemas.openxmlformats.org/officeDocument/2006/relationships/image" Target="../media/image9.jp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5" Type="http://schemas.openxmlformats.org/officeDocument/2006/relationships/image" Target="../media/image14.jpg"/><Relationship Id="rId6" Type="http://schemas.openxmlformats.org/officeDocument/2006/relationships/image" Target="../media/image9.jp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Relationship Id="rId7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9.jp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4258510" y="1089305"/>
            <a:ext cx="694745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Assistents: Empoderant l’equip administratiu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4300455" y="2885270"/>
            <a:ext cx="694745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hem transformat el centre per millorar l’atenció al pacient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4300455" y="4409283"/>
            <a:ext cx="13621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Autoria:</a:t>
            </a:r>
            <a:endParaRPr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pción generada automáticamente" id="108" name="Google Shape;108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97660" y="4234340"/>
            <a:ext cx="2754729" cy="748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8680" y="1955383"/>
            <a:ext cx="6501885" cy="3473773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  <p:sp>
        <p:nvSpPr>
          <p:cNvPr id="114" name="Google Shape;114;p3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Primer contacte</a:t>
            </a:r>
            <a:endParaRPr/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7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par de personas de pie en una habitación&#10;&#10;Descripción generada automáticamente con confianza baja"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26635" r="19383" t="0"/>
          <a:stretch/>
        </p:blipFill>
        <p:spPr>
          <a:xfrm>
            <a:off x="4321902" y="1959432"/>
            <a:ext cx="4496499" cy="3469724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  <p:sp>
        <p:nvSpPr>
          <p:cNvPr id="128" name="Google Shape;128;p4"/>
          <p:cNvSpPr txBox="1"/>
          <p:nvPr/>
        </p:nvSpPr>
        <p:spPr>
          <a:xfrm>
            <a:off x="9077822" y="2214776"/>
            <a:ext cx="2625131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Tòtems</a:t>
            </a:r>
            <a:b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Gestió de cues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Programació de cites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Recordatoris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Justificants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Accés al teu espai personal de salut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4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Primer contacte</a:t>
            </a:r>
            <a:endParaRPr/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7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/>
          <p:nvPr/>
        </p:nvSpPr>
        <p:spPr>
          <a:xfrm>
            <a:off x="8984186" y="2966899"/>
            <a:ext cx="293526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Atril</a:t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Atendre urgències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Organització i dubtes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Altres</a:t>
            </a:r>
            <a:endParaRPr/>
          </a:p>
        </p:txBody>
      </p:sp>
      <p:pic>
        <p:nvPicPr>
          <p:cNvPr descr="Una persona sentada en un escritorio&#10;&#10;Descripción generada automáticamente con confianza media" id="143" name="Google Shape;143;p5"/>
          <p:cNvPicPr preferRelativeResize="0"/>
          <p:nvPr/>
        </p:nvPicPr>
        <p:blipFill rotWithShape="1">
          <a:blip r:embed="rId3">
            <a:alphaModFix/>
          </a:blip>
          <a:srcRect b="11677" l="30645" r="0" t="5584"/>
          <a:stretch/>
        </p:blipFill>
        <p:spPr>
          <a:xfrm>
            <a:off x="4320330" y="1984006"/>
            <a:ext cx="4509357" cy="345428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  <p:sp>
        <p:nvSpPr>
          <p:cNvPr id="144" name="Google Shape;144;p5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Primer contacte</a:t>
            </a:r>
            <a:endParaRPr/>
          </a:p>
        </p:txBody>
      </p:sp>
      <p:pic>
        <p:nvPicPr>
          <p:cNvPr id="152" name="Google Shape;152;p5"/>
          <p:cNvPicPr preferRelativeResize="0"/>
          <p:nvPr/>
        </p:nvPicPr>
        <p:blipFill rotWithShape="1">
          <a:blip r:embed="rId7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jer sentada en un escritorio con una computadora&#10;&#10;Descripción generada automáticamente"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0455" y="2006127"/>
            <a:ext cx="6840000" cy="36000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  <p:sp>
        <p:nvSpPr>
          <p:cNvPr id="158" name="Google Shape;158;p6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6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Nou espai per l’assistent</a:t>
            </a:r>
            <a:endParaRPr/>
          </a:p>
        </p:txBody>
      </p:sp>
      <p:pic>
        <p:nvPicPr>
          <p:cNvPr id="166" name="Google Shape;166;p6"/>
          <p:cNvPicPr preferRelativeResize="0"/>
          <p:nvPr/>
        </p:nvPicPr>
        <p:blipFill rotWithShape="1">
          <a:blip r:embed="rId7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jer sentada en un escritorio&#10;&#10;Descripción generada automáticamente" id="167" name="Google Shape;16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00455" y="2003507"/>
            <a:ext cx="6840000" cy="36000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  <p:pic>
        <p:nvPicPr>
          <p:cNvPr id="168" name="Google Shape;168;p6"/>
          <p:cNvPicPr preferRelativeResize="0"/>
          <p:nvPr/>
        </p:nvPicPr>
        <p:blipFill rotWithShape="1">
          <a:blip r:embed="rId9">
            <a:alphaModFix/>
          </a:blip>
          <a:srcRect b="0" l="7350" r="1086" t="0"/>
          <a:stretch/>
        </p:blipFill>
        <p:spPr>
          <a:xfrm>
            <a:off x="4300455" y="2006093"/>
            <a:ext cx="6840000" cy="363328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CECEC"/>
          </a:solidFill>
          <a:ln cap="sq" cmpd="sng" w="1905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05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/>
          <p:nvPr/>
        </p:nvSpPr>
        <p:spPr>
          <a:xfrm>
            <a:off x="4394905" y="2191578"/>
            <a:ext cx="331622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Atenció personalitzada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Privacitat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Tracte més proper</a:t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Què ens aporta aquest espai?</a:t>
            </a:r>
            <a:endParaRPr/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8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Que entenem per Assistent?</a:t>
            </a:r>
            <a:endParaRPr/>
          </a:p>
        </p:txBody>
      </p:sp>
      <p:pic>
        <p:nvPicPr>
          <p:cNvPr id="195" name="Google Shape;195;p8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 txBox="1"/>
          <p:nvPr/>
        </p:nvSpPr>
        <p:spPr>
          <a:xfrm>
            <a:off x="4454554" y="2080470"/>
            <a:ext cx="593940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administratiu treballador del sistema sanitari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de gestionar processos d’atenció i gestió de pacients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Donar suport administratiu i clínic als professionals sanitaris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Desburocratitzar per optimitzar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9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9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Delegació de funcions</a:t>
            </a:r>
            <a:endParaRPr/>
          </a:p>
        </p:txBody>
      </p:sp>
      <p:pic>
        <p:nvPicPr>
          <p:cNvPr id="209" name="Google Shape;209;p9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9"/>
          <p:cNvSpPr txBox="1"/>
          <p:nvPr/>
        </p:nvSpPr>
        <p:spPr>
          <a:xfrm>
            <a:off x="4454554" y="2080470"/>
            <a:ext cx="593940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Ordre mèdica o d’infermeria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Consentiment firma/telefònic del pacient (HCAP)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Traçabilitat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Perfil propi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Protocols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0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 txBox="1"/>
          <p:nvPr/>
        </p:nvSpPr>
        <p:spPr>
          <a:xfrm>
            <a:off x="4300455" y="1068795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Formació de l’assistent</a:t>
            </a:r>
            <a:endParaRPr/>
          </a:p>
        </p:txBody>
      </p:sp>
      <p:pic>
        <p:nvPicPr>
          <p:cNvPr id="223" name="Google Shape;223;p10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0"/>
          <p:cNvSpPr txBox="1"/>
          <p:nvPr/>
        </p:nvSpPr>
        <p:spPr>
          <a:xfrm>
            <a:off x="4454554" y="2080470"/>
            <a:ext cx="593940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Formació interna administrativa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Estructura del programa informàtic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Estructura de la HC3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Formació interna de protocols assistencials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Malalties cròniques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Diabetes mellitus tipus 2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Hipertensió arterial (HTA)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Formació externa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ca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 del CoMB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1"/>
          <p:cNvSpPr txBox="1"/>
          <p:nvPr/>
        </p:nvSpPr>
        <p:spPr>
          <a:xfrm>
            <a:off x="4745934" y="1766742"/>
            <a:ext cx="694745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4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Gràcies!</a:t>
            </a:r>
            <a:endParaRPr/>
          </a:p>
        </p:txBody>
      </p:sp>
      <p:pic>
        <p:nvPicPr>
          <p:cNvPr id="237" name="Google Shape;237;p11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pción generada automáticamente" id="238" name="Google Shape;23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01619" y="3496043"/>
            <a:ext cx="5280087" cy="143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2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2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2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2023-07-05T14:33:06Z</dcterms:created>
  <dc:creator>Laura</dc:creator>
</cp:coreProperties>
</file>