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57703C-BC93-4AE2-985C-C99486B31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E8DD24-EB44-44CB-A0E8-54B43A161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C4AA3F-78D3-41C9-A0B9-4E594DECD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00B988-DEC1-4BB5-8247-803D0C7D1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7BC47C-DA04-47C1-9AD4-FE0A4087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312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AA9FC0-9380-4978-A0A2-71F603F3F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09F989-BB5D-491F-ACAC-C7013F489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C4189B-E359-42F6-8B87-2621A64D7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063026-905F-4CE3-9F40-3144FDFEE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E1AA03-A22D-4707-94ED-8DCF5D47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71262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BA2AC7-B521-4146-B611-4472C3DAF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DB99B0-F107-400C-92E9-A87D6E154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DBF68B-B2CD-410D-8676-EF9A8692D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1BCCC6-B3F7-4E02-AE85-73373A486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45F533-915D-4371-A577-77F6895CB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996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A4A765-9EFF-494E-B17D-85F98ACE1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0CF1D8-DBA5-4649-858D-DBE74BB7E2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FBFF15-DB45-4FA4-AB83-B775BA073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6F8666-4D6A-4906-AE27-CCC9B576F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153C9C-299E-4753-A579-49EF6991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3FD479-7C1A-4C1D-8F4D-014435269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2996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CFE208-E5CE-48C0-A7C4-5A83E13CD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98F455-0C7E-468F-A59B-7D79EC0F4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A751091-7107-4102-8C11-CDC5EE80F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0911DD3-7C2D-4891-A466-253995490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0BB556-62FA-4E6B-8913-816A73ECF5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3C3515-2232-4554-BEF6-63432D1D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99AEE13-88A4-4AF0-8171-B5377AD71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13CE3D2-7F96-4794-A25B-D366CE89A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83792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EAAAC1-2CE4-422D-8F57-9CB7D7F96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DCC465A-489A-47FD-9325-CA11A54B8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9DBDA8F-E2CD-4A46-891D-31399CFBC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57A3B4-10D0-4AFA-8E47-B7B90D32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8871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FF62331-CF8E-45AD-847A-9216E0E8E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9DFAB86-6F98-4897-AB76-FD22FA44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702C0B-221D-49A1-A700-E5D296596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9058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911E4-38A3-49EF-9B12-2EE98FB5F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65A87D-0A91-490D-B4C6-16F5C733C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6B8E60-A10E-4E79-952F-6754829EF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1C38FD-03C4-441F-AB81-E5B13E898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46A5E2-0FE4-4086-BAF1-C7A4E861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80019E-57EA-4E8D-B514-301886F7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57219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010FE-ECFA-4842-A756-DA280ED8F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E2B69D2-EAD8-47D8-8945-0D5D9A03F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94708A-E48B-425B-B4A8-60E7564B1C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E6E4AF-B2D2-4407-8D73-CBD495203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9F7592-378F-49A1-B7D8-9CB80A479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DB221-BBB1-4028-87C5-74FF03C63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9875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851759-34E9-49D1-8175-93CAA47AE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ECE70F-EDD5-4C52-B201-C08A521BC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50AD37-7D93-44A6-B029-C82C4D466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46A66A-7845-4836-861A-89416DB13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31AA5A-071A-45C7-B080-6025C14C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1221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5C0B6E-EDD4-4381-9FC2-8228C3330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00D858-3C47-471C-9B47-81F15A7D7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53A622-D014-4324-8A20-1EACAF1F6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852CA1-9CA5-40EF-8E61-D9718F3F3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C4370F-C5D5-4ECF-9473-935A4F740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8721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DBBCCAF-7419-4B29-9C1E-1E140B83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6C2539-EF89-49AD-8A4C-8434F6000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92C3BB-5EC9-498F-AF87-575E80319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BB928-09C7-4ADC-8440-B6DBDD37FB57}" type="datetimeFigureOut">
              <a:rPr lang="ca-ES" smtClean="0"/>
              <a:t>16/10/2023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14DFBF-3E2A-42E7-A4EE-8975BF6275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60C6CB-D302-4CBA-8391-2B4D32962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87548-011B-4C47-949D-1F2C1DEB0D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9569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C4F4EBE-4AFB-4C09-A44A-12298233E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90"/>
            <a:ext cx="12186156" cy="686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34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AC9EF-C402-4E10-9C92-07249BD30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09906-3044-4831-A0F8-E98CA5507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D7958DB-5891-40D9-ABE6-69EC26CEF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948"/>
            <a:ext cx="12192000" cy="686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85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3BE81-07C0-42EB-BEF5-C0D0D393E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22A692-7ACD-452F-9114-694735961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AC00702-BB2E-47DD-87C3-9666055B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451"/>
            <a:ext cx="12192000" cy="688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26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EB4BD-EDDA-440A-BBDF-490CB368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B16D8A-4AF7-47DB-915C-C0444093B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995E903-7EFD-45FD-8CA4-D4443451C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64" y="0"/>
            <a:ext cx="12268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91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4E943F-6C03-471B-801C-13B6E11B6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05E340-0D6D-4646-85FF-8DEDC97CE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616ECF-B968-4D87-9870-94035115F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098"/>
            <a:ext cx="12154723" cy="687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35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C51307-35D5-461A-81BF-FB7779D51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1FB5CD-F80F-445B-9150-CCAEB2766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CA146D0-6747-45B5-8FF4-11F2A3F3E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20"/>
            <a:ext cx="12190899" cy="685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37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A06309-955B-44D2-85B1-3F8EF174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3B5851-C6FC-4DD8-9E4E-5D382AE3A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C41D9D9-BBAB-461B-8994-AF3F5CE1C1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1" t="134" b="1"/>
          <a:stretch/>
        </p:blipFill>
        <p:spPr>
          <a:xfrm>
            <a:off x="0" y="-38011"/>
            <a:ext cx="12192000" cy="690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27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CAF19-5C90-4A40-A68E-A356DBE28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23056E-D021-4B05-9628-E86103E84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B754398-366D-4DFC-9240-DEB47AD06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9642"/>
            <a:ext cx="12174908" cy="686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78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4F81B-9942-4F1F-815B-10E92F00E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379EB9-CDAA-464C-AD4C-8CDB84F4A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1BDE13A-0445-462E-92E7-D9B772ABF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565"/>
            <a:ext cx="12162693" cy="687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72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4997C-1BA1-4489-936A-6CF6BBA20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91E36A-477E-46F5-BD12-A0274C2BD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531D952-837D-4CA0-B57F-0986AE6FE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10"/>
            <a:ext cx="12203595" cy="685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43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AE945-AF95-4176-8E09-A3D24185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DA527B-7F9E-4287-999D-C277F8C33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8B4D7D-147C-4DEE-B933-B55B2CF4D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37"/>
            <a:ext cx="12192000" cy="687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26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52D739-9F7B-4A50-8078-729418564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B83753-02CC-4CB4-9E45-5C100C201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16A7470-85FE-4B1A-A4DE-44D69C0A9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36"/>
            <a:ext cx="12184831" cy="686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86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E306D-DDBE-49FD-8D58-E7F06E222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E28797-BFBE-4C00-8D4F-444130ECD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4036A4-8A22-4323-A3A7-49F47D5B3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9" y="0"/>
            <a:ext cx="12102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6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1F6DF-56BA-4303-94E1-840F1A52D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8D874A-3AE9-41CC-ADF5-9D0B4B682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975A429-F271-45FA-8DB8-4686B247E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809"/>
            <a:ext cx="12171078" cy="686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26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E6A86-CD61-46A1-8AB1-37F3E4424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44739C-A2A8-4AEC-8626-E7CAB1674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0AF0C3B-A259-46F8-A42F-E73090B83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455" y="0"/>
            <a:ext cx="12276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798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0</Words>
  <Application>Microsoft Office PowerPoint</Application>
  <PresentationFormat>Panorámica</PresentationFormat>
  <Paragraphs>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Rosa Rovira Anglés</dc:creator>
  <cp:lastModifiedBy>Rosa Rovira Anglés</cp:lastModifiedBy>
  <cp:revision>1</cp:revision>
  <dcterms:created xsi:type="dcterms:W3CDTF">2023-10-16T07:51:45Z</dcterms:created>
  <dcterms:modified xsi:type="dcterms:W3CDTF">2023-10-16T08:57:12Z</dcterms:modified>
</cp:coreProperties>
</file>