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8"/>
  </p:notesMasterIdLst>
  <p:sldIdLst>
    <p:sldId id="257" r:id="rId3"/>
    <p:sldId id="263" r:id="rId4"/>
    <p:sldId id="261" r:id="rId5"/>
    <p:sldId id="264" r:id="rId6"/>
    <p:sldId id="260" r:id="rId7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33"/>
    <a:srgbClr val="00A5CB"/>
    <a:srgbClr val="D4DE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FC531-DBF5-41AE-BF77-E3C50307282B}" type="datetimeFigureOut">
              <a:rPr lang="ca-ES" smtClean="0"/>
              <a:t>20/3/2025</a:t>
            </a:fld>
            <a:endParaRPr lang="ca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FF646-2772-4A80-87EA-61BC761B60CA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62407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8FF646-2772-4A80-87EA-61BC761B60CA}" type="slidenum">
              <a:rPr lang="ca-ES" smtClean="0"/>
              <a:t>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1129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62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560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6F6FA23-87C4-90DC-4C42-4C48B22FC2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70" b="39626"/>
          <a:stretch/>
        </p:blipFill>
        <p:spPr>
          <a:xfrm>
            <a:off x="0" y="5474367"/>
            <a:ext cx="12192000" cy="1383633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1031648-93FB-135B-90A9-BA2939C93607}"/>
              </a:ext>
            </a:extLst>
          </p:cNvPr>
          <p:cNvSpPr/>
          <p:nvPr userDrawn="1"/>
        </p:nvSpPr>
        <p:spPr>
          <a:xfrm>
            <a:off x="0" y="5360068"/>
            <a:ext cx="12192000" cy="469232"/>
          </a:xfrm>
          <a:prstGeom prst="rect">
            <a:avLst/>
          </a:prstGeom>
          <a:solidFill>
            <a:srgbClr val="66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>
                <a:solidFill>
                  <a:schemeClr val="bg1"/>
                </a:solidFill>
                <a:latin typeface="Arial Nova" panose="020B0504020202020204" pitchFamily="34" charset="0"/>
                <a:ea typeface="Verdana" panose="020B0604030504040204" pitchFamily="34" charset="0"/>
              </a:rPr>
              <a:t>La professió Infermera</a:t>
            </a:r>
            <a:r>
              <a:rPr lang="ca-ES" sz="1600" b="1" dirty="0">
                <a:solidFill>
                  <a:schemeClr val="bg1"/>
                </a:solidFill>
                <a:latin typeface="Arial Nova" panose="020B0504020202020204" pitchFamily="34" charset="0"/>
                <a:ea typeface="Verdana" panose="020B0604030504040204" pitchFamily="34" charset="0"/>
              </a:rPr>
              <a:t>: transformant l’Atenció Primària, impactant Vides</a:t>
            </a:r>
            <a:endParaRPr lang="ca-ES" sz="1600" dirty="0">
              <a:solidFill>
                <a:schemeClr val="bg1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C94CA5E-10C8-B4AF-2F05-23CDEAF9CE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970" y="295092"/>
            <a:ext cx="946484" cy="94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0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399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0C096-1426-1DC8-93E6-287BD942A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4ED9516-6200-08D7-FB84-475C0B994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5" b="93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B659927-C451-F0CE-548D-24F0099BA377}"/>
              </a:ext>
            </a:extLst>
          </p:cNvPr>
          <p:cNvSpPr txBox="1"/>
          <p:nvPr/>
        </p:nvSpPr>
        <p:spPr>
          <a:xfrm>
            <a:off x="445168" y="429128"/>
            <a:ext cx="630454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ca-ES" sz="4000" b="1" dirty="0">
                <a:solidFill>
                  <a:srgbClr val="666633"/>
                </a:solidFill>
                <a:latin typeface="Arial Nova" panose="020B0504020202020204" pitchFamily="34" charset="0"/>
                <a:ea typeface="Verdana" panose="020B0604030504040204" pitchFamily="34" charset="0"/>
              </a:rPr>
              <a:t>La professió Infermera: </a:t>
            </a:r>
            <a:r>
              <a:rPr lang="ca-ES" sz="3200" b="1" dirty="0">
                <a:solidFill>
                  <a:srgbClr val="666633"/>
                </a:solidFill>
                <a:latin typeface="Arial Nova" panose="020B0504020202020204" pitchFamily="34" charset="0"/>
                <a:ea typeface="Verdana" panose="020B0604030504040204" pitchFamily="34" charset="0"/>
              </a:rPr>
              <a:t>transformant l’Atenció Primària, impactant Vides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4B3B132-FCDC-7064-BB9E-C26AFBCE36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714" y="4932947"/>
            <a:ext cx="1370533" cy="13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010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A57B9-B401-31AA-FCA4-0DEA28021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A585098-3B61-610F-952E-081B5C856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5" b="93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710ADCA-23FF-9C86-3BFE-8D8257509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4041" y="5395098"/>
            <a:ext cx="1033648" cy="103364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8801A96-D75F-7F0E-B24E-65735306596D}"/>
              </a:ext>
            </a:extLst>
          </p:cNvPr>
          <p:cNvSpPr txBox="1"/>
          <p:nvPr/>
        </p:nvSpPr>
        <p:spPr>
          <a:xfrm>
            <a:off x="363623" y="295852"/>
            <a:ext cx="106359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ca-ES" sz="2000" b="1" dirty="0">
                <a:solidFill>
                  <a:srgbClr val="666633"/>
                </a:solidFill>
                <a:latin typeface="Arial Nova" panose="020B0504020202020204" pitchFamily="34" charset="0"/>
                <a:ea typeface="Verdana" panose="020B0604030504040204" pitchFamily="34" charset="0"/>
              </a:rPr>
              <a:t>La professió Infermera: </a:t>
            </a:r>
            <a:r>
              <a:rPr lang="ca-ES" b="1" dirty="0">
                <a:solidFill>
                  <a:srgbClr val="666633"/>
                </a:solidFill>
                <a:latin typeface="Arial Nova" panose="020B0504020202020204" pitchFamily="34" charset="0"/>
                <a:ea typeface="Verdana" panose="020B0604030504040204" pitchFamily="34" charset="0"/>
              </a:rPr>
              <a:t>transformant l’Atenció Primària, impactant Vides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CF027B06-C60C-9C37-E34F-86C5724FEB98}"/>
              </a:ext>
            </a:extLst>
          </p:cNvPr>
          <p:cNvSpPr/>
          <p:nvPr/>
        </p:nvSpPr>
        <p:spPr>
          <a:xfrm>
            <a:off x="363622" y="1697858"/>
            <a:ext cx="9634619" cy="1588168"/>
          </a:xfrm>
          <a:prstGeom prst="roundRect">
            <a:avLst/>
          </a:prstGeom>
          <a:solidFill>
            <a:srgbClr val="66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1B9C79F-DD1F-8334-334C-8A906F990533}"/>
              </a:ext>
            </a:extLst>
          </p:cNvPr>
          <p:cNvSpPr txBox="1"/>
          <p:nvPr/>
        </p:nvSpPr>
        <p:spPr>
          <a:xfrm>
            <a:off x="852641" y="2168776"/>
            <a:ext cx="86041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ca-ES" sz="3600" b="1" dirty="0">
                <a:solidFill>
                  <a:schemeClr val="bg1"/>
                </a:solidFill>
                <a:latin typeface="Arial Nova" panose="020B0504020202020204" pitchFamily="34" charset="0"/>
                <a:ea typeface="Verdana" panose="020B0604030504040204" pitchFamily="34" charset="0"/>
              </a:rPr>
              <a:t>Títol</a:t>
            </a:r>
            <a:endParaRPr lang="ca-ES" sz="3200" b="1" dirty="0">
              <a:solidFill>
                <a:schemeClr val="bg1"/>
              </a:solidFill>
              <a:latin typeface="Arial Nova" panose="020B05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2FBE58F-A657-95EB-8169-ECF202E57988}"/>
              </a:ext>
            </a:extLst>
          </p:cNvPr>
          <p:cNvSpPr/>
          <p:nvPr/>
        </p:nvSpPr>
        <p:spPr>
          <a:xfrm>
            <a:off x="589547" y="3806930"/>
            <a:ext cx="5756443" cy="15881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666633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13F5092-7CAE-963C-28F4-7FC84A53317B}"/>
              </a:ext>
            </a:extLst>
          </p:cNvPr>
          <p:cNvSpPr txBox="1"/>
          <p:nvPr/>
        </p:nvSpPr>
        <p:spPr>
          <a:xfrm>
            <a:off x="852641" y="4041887"/>
            <a:ext cx="5243359" cy="12105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ca-ES" sz="2200" b="1" dirty="0">
                <a:solidFill>
                  <a:srgbClr val="666633"/>
                </a:solidFill>
                <a:latin typeface="Arial Nova" panose="020B0504020202020204" pitchFamily="34" charset="0"/>
                <a:ea typeface="Verdana" panose="020B0604030504040204" pitchFamily="34" charset="0"/>
              </a:rPr>
              <a:t>Nom i Cognom</a:t>
            </a:r>
          </a:p>
          <a:p>
            <a:pPr>
              <a:spcAft>
                <a:spcPts val="400"/>
              </a:spcAft>
            </a:pPr>
            <a:r>
              <a:rPr lang="ca-ES" sz="2200" b="1" dirty="0">
                <a:solidFill>
                  <a:srgbClr val="666633"/>
                </a:solidFill>
                <a:latin typeface="Arial Nova" panose="020B0504020202020204" pitchFamily="34" charset="0"/>
                <a:ea typeface="Verdana" panose="020B0604030504040204" pitchFamily="34" charset="0"/>
              </a:rPr>
              <a:t>Càrrec</a:t>
            </a:r>
          </a:p>
          <a:p>
            <a:pPr>
              <a:spcAft>
                <a:spcPts val="400"/>
              </a:spcAft>
            </a:pPr>
            <a:r>
              <a:rPr lang="ca-ES" sz="2200" b="1" dirty="0">
                <a:solidFill>
                  <a:srgbClr val="666633"/>
                </a:solidFill>
                <a:latin typeface="Arial Nova" panose="020B0504020202020204" pitchFamily="34" charset="0"/>
                <a:ea typeface="Verdana" panose="020B0604030504040204" pitchFamily="34" charset="0"/>
              </a:rPr>
              <a:t>Centre</a:t>
            </a:r>
          </a:p>
        </p:txBody>
      </p:sp>
    </p:spTree>
    <p:extLst>
      <p:ext uri="{BB962C8B-B14F-4D97-AF65-F5344CB8AC3E}">
        <p14:creationId xmlns:p14="http://schemas.microsoft.com/office/powerpoint/2010/main" val="2667652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8E5E0-F452-953B-CD5F-43B112560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C9E779A-EE8A-6B28-E7F6-601331929717}"/>
              </a:ext>
            </a:extLst>
          </p:cNvPr>
          <p:cNvSpPr txBox="1"/>
          <p:nvPr/>
        </p:nvSpPr>
        <p:spPr>
          <a:xfrm>
            <a:off x="505326" y="445169"/>
            <a:ext cx="8109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dirty="0">
                <a:latin typeface="Arial Nova" panose="020B0504020202020204" pitchFamily="34" charset="0"/>
              </a:rPr>
              <a:t>Títol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5D86D22-B89B-1F2B-A40B-EE891348885F}"/>
              </a:ext>
            </a:extLst>
          </p:cNvPr>
          <p:cNvSpPr txBox="1"/>
          <p:nvPr/>
        </p:nvSpPr>
        <p:spPr>
          <a:xfrm>
            <a:off x="505326" y="1165058"/>
            <a:ext cx="8109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dirty="0">
                <a:solidFill>
                  <a:srgbClr val="666633"/>
                </a:solidFill>
                <a:latin typeface="Arial Nova" panose="020B0504020202020204" pitchFamily="34" charset="0"/>
              </a:rPr>
              <a:t>Subtítol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36FC476-FD61-59DD-0915-A194EFDF1B08}"/>
              </a:ext>
            </a:extLst>
          </p:cNvPr>
          <p:cNvSpPr txBox="1"/>
          <p:nvPr/>
        </p:nvSpPr>
        <p:spPr>
          <a:xfrm>
            <a:off x="505326" y="1922894"/>
            <a:ext cx="106869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200" dirty="0">
                <a:latin typeface="Arial Nova" panose="020B0504020202020204" pitchFamily="34" charset="0"/>
              </a:rPr>
              <a:t>Cos de lletra gran (mínim a 22) per assegurar la bona visibilitat dels assistents.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034CE82-C8B7-E485-1030-217D5B3BFB20}"/>
              </a:ext>
            </a:extLst>
          </p:cNvPr>
          <p:cNvSpPr txBox="1"/>
          <p:nvPr/>
        </p:nvSpPr>
        <p:spPr>
          <a:xfrm>
            <a:off x="505326" y="2381311"/>
            <a:ext cx="81092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2200" dirty="0" err="1">
                <a:latin typeface="Arial Nova" panose="020B0504020202020204" pitchFamily="34" charset="0"/>
              </a:rPr>
              <a:t>Lorem</a:t>
            </a:r>
            <a:r>
              <a:rPr lang="ca-ES" sz="2200" dirty="0">
                <a:latin typeface="Arial Nova" panose="020B0504020202020204" pitchFamily="34" charset="0"/>
              </a:rPr>
              <a:t> </a:t>
            </a:r>
            <a:r>
              <a:rPr lang="ca-ES" sz="2200" dirty="0" err="1">
                <a:latin typeface="Arial Nova" panose="020B0504020202020204" pitchFamily="34" charset="0"/>
              </a:rPr>
              <a:t>ipsum</a:t>
            </a:r>
            <a:endParaRPr lang="ca-ES" sz="2200" dirty="0">
              <a:latin typeface="Arial Nova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2200" dirty="0" err="1">
                <a:latin typeface="Arial Nova" panose="020B0504020202020204" pitchFamily="34" charset="0"/>
              </a:rPr>
              <a:t>Lorem</a:t>
            </a:r>
            <a:r>
              <a:rPr lang="ca-ES" sz="2200" dirty="0">
                <a:latin typeface="Arial Nova" panose="020B0504020202020204" pitchFamily="34" charset="0"/>
              </a:rPr>
              <a:t> </a:t>
            </a:r>
            <a:r>
              <a:rPr lang="ca-ES" sz="2200" dirty="0" err="1">
                <a:latin typeface="Arial Nova" panose="020B0504020202020204" pitchFamily="34" charset="0"/>
              </a:rPr>
              <a:t>ipsum</a:t>
            </a:r>
            <a:endParaRPr lang="ca-ES" sz="2200" dirty="0">
              <a:latin typeface="Arial Nova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2200" dirty="0" err="1">
                <a:latin typeface="Arial Nova" panose="020B0504020202020204" pitchFamily="34" charset="0"/>
              </a:rPr>
              <a:t>Lorem</a:t>
            </a:r>
            <a:r>
              <a:rPr lang="ca-ES" sz="2200" dirty="0">
                <a:latin typeface="Arial Nova" panose="020B0504020202020204" pitchFamily="34" charset="0"/>
              </a:rPr>
              <a:t> </a:t>
            </a:r>
            <a:r>
              <a:rPr lang="ca-ES" sz="2200" dirty="0" err="1">
                <a:latin typeface="Arial Nova" panose="020B0504020202020204" pitchFamily="34" charset="0"/>
              </a:rPr>
              <a:t>ipsum</a:t>
            </a:r>
            <a:endParaRPr lang="ca-ES" sz="2200" dirty="0">
              <a:latin typeface="Arial Nova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a-ES" sz="22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092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2A70F-1F62-6690-E541-346B41FB7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609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416CB-9838-E24C-928C-050C776D8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C04464A-0780-953A-B044-8FF6FEFFC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5" b="93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EFB6678-C8AA-933B-95FB-6170D3943254}"/>
              </a:ext>
            </a:extLst>
          </p:cNvPr>
          <p:cNvSpPr txBox="1"/>
          <p:nvPr/>
        </p:nvSpPr>
        <p:spPr>
          <a:xfrm>
            <a:off x="731841" y="650642"/>
            <a:ext cx="4855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5400" dirty="0">
                <a:solidFill>
                  <a:srgbClr val="666633"/>
                </a:solidFill>
                <a:latin typeface="Arial Nova" panose="020B0504020202020204" pitchFamily="34" charset="0"/>
              </a:rPr>
              <a:t>Moltes gràcies!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AC090BF-FE0E-0153-3A5D-4CF4A4941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714" y="4932947"/>
            <a:ext cx="1370533" cy="13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318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55</Words>
  <Application>Microsoft Office PowerPoint</Application>
  <PresentationFormat>Panorámica</PresentationFormat>
  <Paragraphs>14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Arial Nova</vt:lpstr>
      <vt:lpstr>Calibri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Aranalde</dc:creator>
  <cp:lastModifiedBy>Laura Aranalde</cp:lastModifiedBy>
  <cp:revision>9</cp:revision>
  <dcterms:created xsi:type="dcterms:W3CDTF">2025-03-17T10:35:23Z</dcterms:created>
  <dcterms:modified xsi:type="dcterms:W3CDTF">2025-03-20T17:32:27Z</dcterms:modified>
</cp:coreProperties>
</file>