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9JO0In/zXg3wfB/GRYE5ysJPT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5.jpg"/><Relationship Id="rId2" Type="http://schemas.openxmlformats.org/officeDocument/2006/relationships/image" Target="../media/image2.png"/><Relationship Id="rId3" Type="http://schemas.openxmlformats.org/officeDocument/2006/relationships/image" Target="../media/image9.jpg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9"/>
          <p:cNvPicPr preferRelativeResize="0"/>
          <p:nvPr/>
        </p:nvPicPr>
        <p:blipFill rotWithShape="1">
          <a:blip r:embed="rId1">
            <a:alphaModFix/>
          </a:blip>
          <a:srcRect b="38281" l="0" r="0" t="45433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9"/>
          <p:cNvSpPr txBox="1"/>
          <p:nvPr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0" name="Google Shape;10;p9"/>
          <p:cNvSpPr txBox="1"/>
          <p:nvPr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futur’</a:t>
            </a:r>
            <a:endParaRPr/>
          </a:p>
        </p:txBody>
      </p:sp>
      <p:pic>
        <p:nvPicPr>
          <p:cNvPr id="11" name="Google Shape;1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8879" y="5842851"/>
            <a:ext cx="1247763" cy="74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3590" y="216820"/>
            <a:ext cx="1392467" cy="116456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9.jpg"/><Relationship Id="rId5" Type="http://schemas.openxmlformats.org/officeDocument/2006/relationships/image" Target="../media/image6.jp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9.jpg"/><Relationship Id="rId5" Type="http://schemas.openxmlformats.org/officeDocument/2006/relationships/image" Target="../media/image6.jpg"/><Relationship Id="rId6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0018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 txBox="1"/>
          <p:nvPr/>
        </p:nvSpPr>
        <p:spPr>
          <a:xfrm>
            <a:off x="1407025" y="411790"/>
            <a:ext cx="631453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3671265" y="1231188"/>
            <a:ext cx="631453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Col·legi d’Infermeres i Infermers de Barcelona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de juny de 2023</a:t>
            </a:r>
            <a:endParaRPr/>
          </a:p>
        </p:txBody>
      </p:sp>
      <p:sp>
        <p:nvSpPr>
          <p:cNvPr id="35" name="Google Shape;35;p1"/>
          <p:cNvSpPr txBox="1"/>
          <p:nvPr/>
        </p:nvSpPr>
        <p:spPr>
          <a:xfrm>
            <a:off x="4173187" y="3708517"/>
            <a:ext cx="46297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Albert Planchuelo, Infermer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3771255" y="2648021"/>
            <a:ext cx="63145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CAP Les Hortes</a:t>
            </a:r>
            <a:endParaRPr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74187" y="4108316"/>
            <a:ext cx="2728778" cy="954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>
            <p:ph type="title"/>
          </p:nvPr>
        </p:nvSpPr>
        <p:spPr>
          <a:xfrm>
            <a:off x="838198" y="536241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3600"/>
              <a:buFont typeface="Arial"/>
              <a:buNone/>
            </a:pPr>
            <a:r>
              <a:rPr b="1" lang="ca-ES" sz="3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</p:txBody>
      </p:sp>
      <p:sp>
        <p:nvSpPr>
          <p:cNvPr id="43" name="Google Shape;43;p2"/>
          <p:cNvSpPr txBox="1"/>
          <p:nvPr>
            <p:ph idx="1" type="body"/>
          </p:nvPr>
        </p:nvSpPr>
        <p:spPr>
          <a:xfrm>
            <a:off x="838198" y="1759515"/>
            <a:ext cx="8464052" cy="293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None/>
            </a:pPr>
            <a:r>
              <a:rPr lang="ca-ES">
                <a:solidFill>
                  <a:srgbClr val="1E4E79"/>
                </a:solidFill>
              </a:rPr>
              <a:t>Aquest 2023 infermeria ha assumit la responsabilitat del grup de comunicació interna i externa del CAP.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None/>
            </a:pPr>
            <a:r>
              <a:rPr lang="ca-ES">
                <a:solidFill>
                  <a:srgbClr val="1E4E79"/>
                </a:solidFill>
              </a:rPr>
              <a:t>El grup l’integren 2 infermeres i 2 UAC, una d’elles estudiant d’infermeria.</a:t>
            </a:r>
            <a:endParaRPr>
              <a:solidFill>
                <a:srgbClr val="1E4E79"/>
              </a:solidFill>
            </a:endParaRPr>
          </a:p>
        </p:txBody>
      </p:sp>
      <p:pic>
        <p:nvPicPr>
          <p:cNvPr id="44" name="Google Shape;4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5972" y="181038"/>
            <a:ext cx="1080715" cy="108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0930" y="2228045"/>
            <a:ext cx="2476914" cy="246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 txBox="1"/>
          <p:nvPr>
            <p:ph idx="1" type="body"/>
          </p:nvPr>
        </p:nvSpPr>
        <p:spPr>
          <a:xfrm>
            <a:off x="796068" y="1907395"/>
            <a:ext cx="7739969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Creació i gestió de continguts audiovisuals.</a:t>
            </a:r>
            <a:endParaRPr>
              <a:solidFill>
                <a:srgbClr val="1E4E79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Gestió de la comunicació Externa: XXSS, Web, TV del centre, cartelleria.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Comunicació Interna: Medxat, Minerva, ...</a:t>
            </a:r>
            <a:endParaRPr>
              <a:solidFill>
                <a:srgbClr val="1E4E79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5972" y="181038"/>
            <a:ext cx="1080715" cy="108071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 txBox="1"/>
          <p:nvPr>
            <p:ph type="title"/>
          </p:nvPr>
        </p:nvSpPr>
        <p:spPr>
          <a:xfrm>
            <a:off x="838199" y="34220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3600"/>
              <a:buFont typeface="Arial"/>
              <a:buNone/>
            </a:pPr>
            <a:r>
              <a:rPr b="1" lang="ca-ES" sz="3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</p:txBody>
      </p:sp>
      <p:sp>
        <p:nvSpPr>
          <p:cNvPr id="54" name="Google Shape;54;p3"/>
          <p:cNvSpPr txBox="1"/>
          <p:nvPr/>
        </p:nvSpPr>
        <p:spPr>
          <a:xfrm>
            <a:off x="796068" y="989790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Tasques que es desenvolupen:</a:t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3"/>
          <p:cNvPicPr preferRelativeResize="0"/>
          <p:nvPr/>
        </p:nvPicPr>
        <p:blipFill rotWithShape="1">
          <a:blip r:embed="rId4">
            <a:alphaModFix/>
          </a:blip>
          <a:srcRect b="372" l="1662" r="-1661" t="18208"/>
          <a:stretch/>
        </p:blipFill>
        <p:spPr>
          <a:xfrm>
            <a:off x="8679026" y="1677667"/>
            <a:ext cx="2823129" cy="3409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/>
          <p:nvPr>
            <p:ph idx="1" type="body"/>
          </p:nvPr>
        </p:nvSpPr>
        <p:spPr>
          <a:xfrm>
            <a:off x="796068" y="2082950"/>
            <a:ext cx="9449485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1E4E79"/>
              </a:solidFill>
            </a:endParaRPr>
          </a:p>
        </p:txBody>
      </p:sp>
      <p:sp>
        <p:nvSpPr>
          <p:cNvPr id="61" name="Google Shape;61;p4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13698" y="150132"/>
            <a:ext cx="1073986" cy="107398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"/>
          <p:cNvSpPr txBox="1"/>
          <p:nvPr>
            <p:ph type="title"/>
          </p:nvPr>
        </p:nvSpPr>
        <p:spPr>
          <a:xfrm>
            <a:off x="838198" y="536241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3600"/>
              <a:buFont typeface="Arial"/>
              <a:buNone/>
            </a:pPr>
            <a:r>
              <a:rPr b="1" lang="ca-ES" sz="3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</p:txBody>
      </p:sp>
      <p:sp>
        <p:nvSpPr>
          <p:cNvPr id="64" name="Google Shape;64;p4"/>
          <p:cNvSpPr txBox="1"/>
          <p:nvPr/>
        </p:nvSpPr>
        <p:spPr>
          <a:xfrm>
            <a:off x="796068" y="1266288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Objectius</a:t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4"/>
          <p:cNvSpPr txBox="1"/>
          <p:nvPr/>
        </p:nvSpPr>
        <p:spPr>
          <a:xfrm>
            <a:off x="796068" y="1900559"/>
            <a:ext cx="9449485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Font typeface="Arial"/>
              <a:buChar char="•"/>
            </a:pPr>
            <a:r>
              <a:rPr lang="ca-ES" sz="2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Mantenir informada la població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Font typeface="Arial"/>
              <a:buChar char="•"/>
            </a:pPr>
            <a:r>
              <a:rPr lang="ca-ES" sz="2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Centralitzar els canals d’informació cap a la ciutadania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Font typeface="Arial"/>
              <a:buChar char="•"/>
            </a:pPr>
            <a:r>
              <a:rPr lang="ca-ES" sz="2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Comunicació efectiva, àgil i fàcil d’entendre</a:t>
            </a:r>
            <a:endParaRPr sz="28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/>
          <p:nvPr>
            <p:ph idx="1" type="body"/>
          </p:nvPr>
        </p:nvSpPr>
        <p:spPr>
          <a:xfrm>
            <a:off x="796068" y="1900559"/>
            <a:ext cx="9449485" cy="3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Coordinació amb el grup de comunitària.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Contacte constant amb entitats del barri: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None/>
            </a:pPr>
            <a:r>
              <a:rPr lang="ca-ES">
                <a:solidFill>
                  <a:srgbClr val="1E4E79"/>
                </a:solidFill>
              </a:rPr>
              <a:t>Agenda cultural.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Distribució de la Revista Fer Salut a CC,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None/>
            </a:pPr>
            <a:r>
              <a:rPr lang="ca-ES">
                <a:solidFill>
                  <a:srgbClr val="1E4E79"/>
                </a:solidFill>
              </a:rPr>
              <a:t>farmàcies i biblioteca del barri.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4E79"/>
              </a:buClr>
              <a:buSzPts val="2800"/>
              <a:buChar char="•"/>
            </a:pPr>
            <a:r>
              <a:rPr lang="ca-ES">
                <a:solidFill>
                  <a:srgbClr val="1E4E79"/>
                </a:solidFill>
              </a:rPr>
              <a:t>Creació de contingut interactiu.</a:t>
            </a:r>
            <a:endParaRPr>
              <a:solidFill>
                <a:srgbClr val="1E4E79"/>
              </a:solidFill>
            </a:endParaRPr>
          </a:p>
        </p:txBody>
      </p:sp>
      <p:sp>
        <p:nvSpPr>
          <p:cNvPr id="71" name="Google Shape;71;p5"/>
          <p:cNvSpPr txBox="1"/>
          <p:nvPr/>
        </p:nvSpPr>
        <p:spPr>
          <a:xfrm>
            <a:off x="838199" y="1008964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5"/>
          <p:cNvSpPr txBox="1"/>
          <p:nvPr>
            <p:ph type="title"/>
          </p:nvPr>
        </p:nvSpPr>
        <p:spPr>
          <a:xfrm>
            <a:off x="838197" y="343186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3600"/>
              <a:buFont typeface="Arial"/>
              <a:buNone/>
            </a:pPr>
            <a:r>
              <a:rPr b="1" lang="ca-ES" sz="36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</p:txBody>
      </p:sp>
      <p:pic>
        <p:nvPicPr>
          <p:cNvPr id="73" name="Google Shape;7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7920" y="1927531"/>
            <a:ext cx="2926742" cy="327388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5"/>
          <p:cNvSpPr txBox="1"/>
          <p:nvPr/>
        </p:nvSpPr>
        <p:spPr>
          <a:xfrm>
            <a:off x="796068" y="989790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5CB"/>
              </a:buClr>
              <a:buSzPts val="2400"/>
              <a:buFont typeface="Arial"/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Com ho aconseguim?</a:t>
            </a:r>
            <a:endParaRPr b="1"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65972" y="181038"/>
            <a:ext cx="1080715" cy="1080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6"/>
          <p:cNvSpPr txBox="1"/>
          <p:nvPr/>
        </p:nvSpPr>
        <p:spPr>
          <a:xfrm>
            <a:off x="3459194" y="594725"/>
            <a:ext cx="6314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84" name="Google Shape;84;p6"/>
          <p:cNvSpPr txBox="1"/>
          <p:nvPr/>
        </p:nvSpPr>
        <p:spPr>
          <a:xfrm>
            <a:off x="3786997" y="1515141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pràctica</a:t>
            </a: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Gràcies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86074" y="1755681"/>
            <a:ext cx="1550246" cy="15502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6"/>
          <p:cNvSpPr txBox="1"/>
          <p:nvPr/>
        </p:nvSpPr>
        <p:spPr>
          <a:xfrm>
            <a:off x="5241700" y="3323409"/>
            <a:ext cx="48569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Àrea Estratègica Comunicativa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CAP Les Hortes</a:t>
            </a:r>
            <a:endParaRPr sz="24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</cp:coreProperties>
</file>