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sldIdLst>
    <p:sldId id="261" r:id="rId3"/>
    <p:sldId id="262" r:id="rId4"/>
    <p:sldId id="268" r:id="rId5"/>
    <p:sldId id="267" r:id="rId6"/>
    <p:sldId id="260" r:id="rId7"/>
    <p:sldId id="263" r:id="rId8"/>
    <p:sldId id="264" r:id="rId9"/>
    <p:sldId id="265" r:id="rId10"/>
    <p:sldId id="266" r:id="rId11"/>
    <p:sldId id="269" r:id="rId12"/>
    <p:sldId id="259" r:id="rId13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5CB"/>
    <a:srgbClr val="B2B2B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04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20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A3DA96-B872-C823-4D3A-08BB99BAD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F3A004-A6C8-63CB-9153-DC14AD3116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213C5-3BDB-AD18-018B-C2C274E5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CF7689-1179-4E40-963F-175B1150EFAF}" type="datetimeFigureOut">
              <a:rPr lang="ca-ES" smtClean="0"/>
              <a:t>7/6/23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324FD4-EE4F-0D32-E196-37ADB0287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DC6839-2CFB-66FC-CF21-544BA313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7786A-5AB1-4550-8910-4E1AB5F7B75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2810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12FB1-9A96-E69E-4318-C1351663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872D39-95A3-7FE1-5488-29B1CC82D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C8F4FA-83BF-5602-DD47-D81D81B291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CF7689-1179-4E40-963F-175B1150EFAF}" type="datetimeFigureOut">
              <a:rPr lang="ca-ES" smtClean="0"/>
              <a:t>7/6/23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6F52C0-D6E8-DA6E-2951-A166567D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3B7F9D-1E81-B84D-AC9E-B6AE03B19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7786A-5AB1-4550-8910-4E1AB5F7B75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2399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2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AD9584F6-11C6-30D7-2A61-8EB07F36B8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3" b="38281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AD371E8-E935-35D9-6D27-4D3EB563F28E}"/>
              </a:ext>
            </a:extLst>
          </p:cNvPr>
          <p:cNvSpPr txBox="1"/>
          <p:nvPr userDrawn="1"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1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45591C-08A1-5FE1-68B3-B947B39A9458}"/>
              </a:ext>
            </a:extLst>
          </p:cNvPr>
          <p:cNvSpPr txBox="1"/>
          <p:nvPr userDrawn="1"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b="1">
                <a:solidFill>
                  <a:srgbClr val="00A5CB"/>
                </a:solidFill>
                <a:latin typeface="Arial Nova Light" panose="020B0304020202020204" pitchFamily="34" charset="0"/>
              </a:rPr>
              <a:t>‘La pràctica infermera: </a:t>
            </a:r>
          </a:p>
          <a:p>
            <a:r>
              <a:rPr lang="ca-ES" b="1">
                <a:solidFill>
                  <a:srgbClr val="00A5CB"/>
                </a:solidFill>
                <a:latin typeface="Arial Nova Light" panose="020B0304020202020204" pitchFamily="34" charset="0"/>
              </a:rPr>
              <a:t>transformació, rols i reptes de futur’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C4E8709-1CA9-1F04-2CAA-9438FC371F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879" y="5842851"/>
            <a:ext cx="1247763" cy="74137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603B2A-C491-38B7-9590-6FE657ABE65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590" y="216820"/>
            <a:ext cx="1392467" cy="116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4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08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tiff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DBE9DC-CDB0-714C-B470-9ED2CA2BD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3974" y="2507163"/>
            <a:ext cx="3961899" cy="77210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5CF602-C17D-FFAC-D6CD-96E20EE56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853" y="504321"/>
            <a:ext cx="1392467" cy="116456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430811E-F7C5-4EA2-BF1A-DA6D86B59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685" cy="6858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B6D2C6-449D-264C-A00E-1A9F471195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01" y="5497423"/>
            <a:ext cx="1373523" cy="81312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286A37C-4010-E7A9-93DD-990715B594B3}"/>
              </a:ext>
            </a:extLst>
          </p:cNvPr>
          <p:cNvSpPr txBox="1"/>
          <p:nvPr/>
        </p:nvSpPr>
        <p:spPr>
          <a:xfrm>
            <a:off x="4067655" y="551504"/>
            <a:ext cx="631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BBB026A-36FE-3FFB-DC1C-B872F1AA792C}"/>
              </a:ext>
            </a:extLst>
          </p:cNvPr>
          <p:cNvSpPr txBox="1"/>
          <p:nvPr/>
        </p:nvSpPr>
        <p:spPr>
          <a:xfrm>
            <a:off x="6315740" y="5513960"/>
            <a:ext cx="39719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a-ES" b="1" dirty="0"/>
              <a:t>Rosa Margarit </a:t>
            </a:r>
            <a:r>
              <a:rPr lang="ca-ES" b="1" dirty="0" err="1"/>
              <a:t>Taulé</a:t>
            </a:r>
            <a:r>
              <a:rPr lang="ca-ES" b="1"/>
              <a:t>. </a:t>
            </a:r>
          </a:p>
          <a:p>
            <a:pPr algn="ctr"/>
            <a:r>
              <a:rPr lang="ca-ES" sz="1600" b="1"/>
              <a:t>Referent de la prestació de l’Eutanàsia</a:t>
            </a:r>
            <a:r>
              <a:rPr lang="ca-ES" b="1"/>
              <a:t>. </a:t>
            </a:r>
          </a:p>
          <a:p>
            <a:pPr algn="ctr"/>
            <a:r>
              <a:rPr lang="ca-ES" b="1"/>
              <a:t>CAP Muralles</a:t>
            </a:r>
          </a:p>
          <a:p>
            <a:pPr algn="ctr"/>
            <a:r>
              <a:rPr lang="ca-ES"/>
              <a:t>8 de juny de 2023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050951A-A887-D94C-ADCE-28EBEF6E01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4000"/>
          </a:blip>
          <a:stretch>
            <a:fillRect/>
          </a:stretch>
        </p:blipFill>
        <p:spPr>
          <a:xfrm>
            <a:off x="5449780" y="2789687"/>
            <a:ext cx="4077826" cy="79469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AA3E007-19E6-CB4D-A3BE-18276B52FC1C}"/>
              </a:ext>
            </a:extLst>
          </p:cNvPr>
          <p:cNvSpPr txBox="1"/>
          <p:nvPr/>
        </p:nvSpPr>
        <p:spPr>
          <a:xfrm>
            <a:off x="5407611" y="2351782"/>
            <a:ext cx="416216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Píndoles</a:t>
            </a:r>
            <a:r>
              <a:rPr lang="es-ES" dirty="0"/>
              <a:t> </a:t>
            </a:r>
            <a:r>
              <a:rPr lang="es-ES" dirty="0" err="1"/>
              <a:t>d’experiències</a:t>
            </a:r>
            <a:r>
              <a:rPr lang="es-ES" dirty="0"/>
              <a:t> de les </a:t>
            </a:r>
            <a:r>
              <a:rPr lang="es-ES" dirty="0" err="1"/>
              <a:t>EBAs</a:t>
            </a:r>
            <a:endParaRPr lang="es-ES" dirty="0"/>
          </a:p>
          <a:p>
            <a:endParaRPr lang="es-ES" dirty="0"/>
          </a:p>
          <a:p>
            <a:r>
              <a:rPr lang="es-ES" sz="2800" b="1" dirty="0"/>
              <a:t>“A </a:t>
            </a:r>
            <a:r>
              <a:rPr lang="es-ES" sz="2800" b="1" dirty="0" err="1"/>
              <a:t>propòsit</a:t>
            </a:r>
            <a:r>
              <a:rPr lang="es-ES" sz="2800" b="1" dirty="0"/>
              <a:t> de </a:t>
            </a:r>
            <a:r>
              <a:rPr lang="es-ES" sz="2800" b="1" dirty="0" err="1"/>
              <a:t>l’eutanàsia</a:t>
            </a:r>
            <a:r>
              <a:rPr lang="es-ES" sz="2800" b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174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0F4997D-052F-2A46-9C8B-5C6E07760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254" y="1007583"/>
            <a:ext cx="2324100" cy="3492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DF15751-6BAA-0A41-A82D-E8A468953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803" y="1687033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3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9DBEA63-42BD-D54D-A88D-B548348EA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15950"/>
            <a:ext cx="4000500" cy="22486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D9DDFE4-171B-6141-AAF3-20A0BB3E2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659" y="3136900"/>
            <a:ext cx="3381374" cy="22542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FF3671D-CE43-7A44-9E9B-1C369FE1D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1308101"/>
            <a:ext cx="3820188" cy="254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1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FFA1CD1-AFD3-7447-A75B-3482B06FF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672" y="62325"/>
            <a:ext cx="8151536" cy="5407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9D57B9-ADB5-6748-8124-ACEC4ABFE6D3}"/>
              </a:ext>
            </a:extLst>
          </p:cNvPr>
          <p:cNvSpPr txBox="1"/>
          <p:nvPr/>
        </p:nvSpPr>
        <p:spPr>
          <a:xfrm>
            <a:off x="6141523" y="1703349"/>
            <a:ext cx="4265336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gestió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de les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emocions</a:t>
            </a:r>
            <a:endParaRPr lang="es-ES" sz="1600" dirty="0">
              <a:pattFill prst="divot">
                <a:fgClr>
                  <a:schemeClr val="accent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la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família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en contra de la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decisió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(2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fills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religió evangelista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falta de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suport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emocional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domicili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fora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d’àmbit</a:t>
            </a:r>
            <a:endParaRPr lang="es-ES" sz="1600" dirty="0">
              <a:pattFill prst="divot">
                <a:fgClr>
                  <a:schemeClr val="accent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crear un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guió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per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fer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les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gravacions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dels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documents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a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recollir</a:t>
            </a:r>
            <a:endParaRPr lang="es-ES" sz="1600" dirty="0">
              <a:pattFill prst="divot">
                <a:fgClr>
                  <a:schemeClr val="accent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enregistrament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en video de les DVA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poca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agilitat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amb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l’aplicatiu</a:t>
            </a:r>
            <a:endParaRPr lang="es-ES" sz="1600" dirty="0">
              <a:pattFill prst="divot">
                <a:fgClr>
                  <a:schemeClr val="accent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penjar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els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documents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per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duplicat</a:t>
            </a:r>
            <a:endParaRPr lang="es-ES" sz="1600" dirty="0">
              <a:pattFill prst="divot">
                <a:fgClr>
                  <a:schemeClr val="accent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gestionar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habitació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en un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altre</a:t>
            </a:r>
            <a:r>
              <a:rPr lang="es-ES" sz="1600" dirty="0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divot">
                  <a:fgClr>
                    <a:schemeClr val="accent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proveïdor</a:t>
            </a:r>
            <a:endParaRPr lang="es-ES" sz="1600" dirty="0">
              <a:pattFill prst="divot">
                <a:fgClr>
                  <a:schemeClr val="accent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3C57A78-CEC2-FE40-AE8C-D6EE6A090673}"/>
              </a:ext>
            </a:extLst>
          </p:cNvPr>
          <p:cNvSpPr txBox="1"/>
          <p:nvPr/>
        </p:nvSpPr>
        <p:spPr>
          <a:xfrm flipH="1">
            <a:off x="2255323" y="1934182"/>
            <a:ext cx="39371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família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col·</a:t>
            </a:r>
            <a:r>
              <a:rPr lang="es-ES" sz="1600" dirty="0" err="1">
                <a:pattFill prst="ltHorz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laboradora</a:t>
            </a:r>
            <a:endParaRPr lang="es-ES" sz="1600" dirty="0">
              <a:pattFill prst="ltHorz">
                <a:fgClr>
                  <a:schemeClr val="bg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cohesió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d’equip</a:t>
            </a:r>
            <a:endParaRPr lang="es-ES" sz="1600" dirty="0">
              <a:pattFill prst="pct5">
                <a:fgClr>
                  <a:schemeClr val="bg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suport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de la dirección del CAP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Muralles</a:t>
            </a:r>
            <a:endParaRPr lang="es-ES" sz="1600" dirty="0">
              <a:pattFill prst="pct5">
                <a:fgClr>
                  <a:schemeClr val="bg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suport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en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tot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moment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de la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Unitat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de </a:t>
            </a:r>
            <a:r>
              <a:rPr lang="es-ES" sz="1600" dirty="0" err="1">
                <a:pattFill prst="dashUpDiag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Planificació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de la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Regió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Sanitària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Camp de Tarragona i del PRAM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creixement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personal i </a:t>
            </a:r>
            <a:r>
              <a:rPr lang="es-ES" sz="1600" dirty="0" err="1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d’equip</a:t>
            </a:r>
            <a:r>
              <a:rPr lang="es-ES" sz="1600" dirty="0">
                <a:pattFill prst="pct5">
                  <a:fgClr>
                    <a:schemeClr val="bg1"/>
                  </a:fgClr>
                  <a:bgClr>
                    <a:schemeClr val="bg1"/>
                  </a:bgClr>
                </a:pattFill>
                <a:latin typeface="Comic Sans MS" panose="030F0902030302020204" pitchFamily="66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pattFill prst="pct5">
                <a:fgClr>
                  <a:schemeClr val="bg1"/>
                </a:fgClr>
                <a:bgClr>
                  <a:schemeClr val="bg1"/>
                </a:bgClr>
              </a:pattFill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pattFill prst="pct5">
                <a:fgClr>
                  <a:schemeClr val="bg1"/>
                </a:fgClr>
                <a:bgClr>
                  <a:schemeClr val="bg1"/>
                </a:bgClr>
              </a:patt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46F013A-3141-BF4C-A5E0-E2D77B33C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-36000"/>
                    </a14:imgEffect>
                    <a14:imgEffect>
                      <a14:saturation sa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361482" flipV="1">
            <a:off x="1133008" y="478838"/>
            <a:ext cx="1987327" cy="103883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117600" dist="495300" dir="5580000" algn="ctr" rotWithShape="0">
              <a:srgbClr val="000000">
                <a:alpha val="4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1286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C5BC4C02-2BF1-A744-867B-9A52AC307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5631" y="1206938"/>
            <a:ext cx="3492500" cy="23241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1023268-C858-C9F0-CE6A-48B7D35E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9210261" cy="687877"/>
          </a:xfrm>
        </p:spPr>
        <p:txBody>
          <a:bodyPr>
            <a:normAutofit fontScale="90000"/>
          </a:bodyPr>
          <a:lstStyle/>
          <a:p>
            <a:r>
              <a:rPr lang="ca-ES" sz="3200" dirty="0">
                <a:latin typeface="Arial" panose="020B0604020202020204" pitchFamily="34" charset="0"/>
                <a:cs typeface="Arial" panose="020B0604020202020204" pitchFamily="34" charset="0"/>
              </a:rPr>
              <a:t>Rol d’infermeria envers la Prestació de l’Eutanàsia.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524E4AE-B081-9840-BB08-2A6297FE1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167" y="1728379"/>
            <a:ext cx="2267643" cy="32165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E0C3AD1-CCF5-5B41-A027-DD5034FEA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458" y="3197383"/>
            <a:ext cx="3883741" cy="21748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7E44E99-7C39-7B40-8BEA-414077895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955" y="1471253"/>
            <a:ext cx="3735803" cy="248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7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46EAA1C-6293-FC46-A524-CEA2E66137C8}"/>
              </a:ext>
            </a:extLst>
          </p:cNvPr>
          <p:cNvSpPr/>
          <p:nvPr/>
        </p:nvSpPr>
        <p:spPr>
          <a:xfrm>
            <a:off x="3239385" y="88640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Acompanyar el pacient durant tot el procés des de la sol·licitud fins a l’execució de la prestació en ambdues modalitats (eutanàsia activa, suïcidi assistit).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D56F45B-766F-2C4F-8AE7-A4227EC901D3}"/>
              </a:ext>
            </a:extLst>
          </p:cNvPr>
          <p:cNvSpPr/>
          <p:nvPr/>
        </p:nvSpPr>
        <p:spPr>
          <a:xfrm>
            <a:off x="1828372" y="219686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Vetllar per la continuïtat assistencial, l’atenció integral i el confort, la coordinació del procés i la comunicació amb el pacient i família.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E5970D2-7CE4-CD48-84D0-30E5C3F99C61}"/>
              </a:ext>
            </a:extLst>
          </p:cNvPr>
          <p:cNvSpPr/>
          <p:nvPr/>
        </p:nvSpPr>
        <p:spPr>
          <a:xfrm>
            <a:off x="3239385" y="335378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Respectar la intimitat i el dret a la confidencialitat en tot moment.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232A813-B52A-0F42-AE33-7E6638E35A19}"/>
              </a:ext>
            </a:extLst>
          </p:cNvPr>
          <p:cNvSpPr/>
          <p:nvPr/>
        </p:nvSpPr>
        <p:spPr>
          <a:xfrm>
            <a:off x="1828372" y="439861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Registrar totes les actuacions i documents a la història clínica del pacient i a </a:t>
            </a:r>
            <a:r>
              <a:rPr lang="ca-ES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l’aplicatiu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41623FC-F507-D34C-9845-7B38C593A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97" y="3253629"/>
            <a:ext cx="1520084" cy="101154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AA24925-A111-B445-9C31-BE9EA32FA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789" y="4311648"/>
            <a:ext cx="1792314" cy="73705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B8042C7-68E3-3844-BEDA-383468B9FA64}"/>
              </a:ext>
            </a:extLst>
          </p:cNvPr>
          <p:cNvSpPr/>
          <p:nvPr/>
        </p:nvSpPr>
        <p:spPr>
          <a:xfrm>
            <a:off x="819080" y="208008"/>
            <a:ext cx="50257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Rols</a:t>
            </a:r>
            <a:r>
              <a:rPr lang="es-ES" sz="2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000" b="1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claus</a:t>
            </a:r>
            <a:r>
              <a:rPr lang="es-ES" sz="2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000" b="1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dels</a:t>
            </a:r>
            <a:r>
              <a:rPr lang="es-ES" sz="2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000" b="1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professionals</a:t>
            </a:r>
            <a:r>
              <a:rPr lang="es-ES" sz="2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000" b="1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infermers</a:t>
            </a:r>
            <a:endParaRPr lang="es-E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0873648-4877-6F40-8544-50CA94017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474" y="2088022"/>
            <a:ext cx="1520084" cy="106344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4CE9FAA-4EA7-884B-9CCA-8C7B2F2F5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497" y="886405"/>
            <a:ext cx="1520084" cy="101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8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EB2494C-6209-4749-B86D-8CF30AD5DB02}"/>
              </a:ext>
            </a:extLst>
          </p:cNvPr>
          <p:cNvSpPr/>
          <p:nvPr/>
        </p:nvSpPr>
        <p:spPr>
          <a:xfrm>
            <a:off x="4557823" y="838062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acompanyar en la presa de decisions </a:t>
            </a: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oferir DVA i altres possibilitats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promoure l’atenció integral de la persona atesa, mitjançant la identificació necessitats emocionals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activar la col·laboració d’altres professionals necessaris ( treballador social, psicòleg, farmacèutic...).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participar en l’intercanvi d’informació, conjuntament amb l’MR en el procés deliberatiu resolent qüestions tan importants com el perquè, on, quan o amb qui... vol portar a terme la prestació.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 accessibles i entenedors els documents a presentar 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facilitar la informació necessària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2C66483-EDEA-5B44-A988-BAC91C108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69" y="1352550"/>
            <a:ext cx="3492500" cy="23241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7529BC-1BC1-5344-A2C7-98A7A371E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27" y="3280213"/>
            <a:ext cx="1442293" cy="199353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19D8FC4-72FD-0D44-B007-B34E168F6EC7}"/>
              </a:ext>
            </a:extLst>
          </p:cNvPr>
          <p:cNvSpPr/>
          <p:nvPr/>
        </p:nvSpPr>
        <p:spPr>
          <a:xfrm>
            <a:off x="809050" y="468730"/>
            <a:ext cx="2954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ca-ES" sz="20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Abans de la prestació</a:t>
            </a:r>
            <a:endParaRPr lang="es-ES" sz="20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776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08B180-38B0-E34E-A7F3-72F3B366655E}"/>
              </a:ext>
            </a:extLst>
          </p:cNvPr>
          <p:cNvSpPr/>
          <p:nvPr/>
        </p:nvSpPr>
        <p:spPr>
          <a:xfrm>
            <a:off x="1209681" y="437338"/>
            <a:ext cx="2576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ca-ES" sz="20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 la prestació </a:t>
            </a:r>
            <a:endParaRPr lang="es-ES" sz="20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2B6954C-8F1F-C44F-9D70-0DFB4924817C}"/>
              </a:ext>
            </a:extLst>
          </p:cNvPr>
          <p:cNvSpPr/>
          <p:nvPr/>
        </p:nvSpPr>
        <p:spPr>
          <a:xfrm>
            <a:off x="5082362" y="1813786"/>
            <a:ext cx="56777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 de cures individualitzat adaptat a la modalitat, a l’àmbit i al tipus d’acompanyament i registre a la història del pacient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 administrada o assistida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accés intravenós, administrar fàrmacs, el confort, retorn dels fàrmacs sobrants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domiciliari o hospitalari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mediadora entre els serveis sanitaris implicats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garantir el confort al pacient i la família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14C889-509A-014D-8E1C-CC7790B08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21" y="3657033"/>
            <a:ext cx="1908016" cy="148415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D37FF38-6F1F-B047-9C71-E2ECBF0D0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838" y="2609157"/>
            <a:ext cx="1915565" cy="12770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9C8FEF-E90A-CA46-81D3-6598A1092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192" y="1118603"/>
            <a:ext cx="2128760" cy="126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9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3216A8D-3B59-3646-8C87-8FC9E6D63250}"/>
              </a:ext>
            </a:extLst>
          </p:cNvPr>
          <p:cNvSpPr/>
          <p:nvPr/>
        </p:nvSpPr>
        <p:spPr>
          <a:xfrm>
            <a:off x="907145" y="1782562"/>
            <a:ext cx="3132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ca-ES" sz="2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Després de la prestació </a:t>
            </a:r>
            <a:endParaRPr lang="es-E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73F5712-5CCD-1F42-975D-60F81DA9D5CE}"/>
              </a:ext>
            </a:extLst>
          </p:cNvPr>
          <p:cNvSpPr/>
          <p:nvPr/>
        </p:nvSpPr>
        <p:spPr>
          <a:xfrm>
            <a:off x="922529" y="2623372"/>
            <a:ext cx="62344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oferir les cures després de la mort 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itchFamily="2" charset="2"/>
              <a:buChar char=""/>
            </a:pP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acompanyar al dol de la família en col·laboració amb altres professionals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54999-90C8-5842-9B2E-EDA86D50C8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-3000"/>
                    </a14:imgEffect>
                    <a14:imgEffect>
                      <a14:colorTemperature colorTemp="5719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77449" y="1915912"/>
            <a:ext cx="4125357" cy="2318828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5811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4DADE4C-387F-7148-82D5-596BD3DB8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97" y="756039"/>
            <a:ext cx="4486275" cy="29908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00769C-7C93-AF43-8EF0-9B896E735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822" y="2251464"/>
            <a:ext cx="4743450" cy="268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85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430811E-F7C5-4EA2-BF1A-DA6D86B595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685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5CF602-C17D-FFAC-D6CD-96E20EE56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853" y="504321"/>
            <a:ext cx="1392467" cy="116456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B6D2C6-449D-264C-A00E-1A9F47119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01" y="5497423"/>
            <a:ext cx="1373523" cy="81312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286A37C-4010-E7A9-93DD-990715B594B3}"/>
              </a:ext>
            </a:extLst>
          </p:cNvPr>
          <p:cNvSpPr txBox="1"/>
          <p:nvPr/>
        </p:nvSpPr>
        <p:spPr>
          <a:xfrm>
            <a:off x="654448" y="504321"/>
            <a:ext cx="5425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>
                <a:latin typeface="Arial Nova Light" panose="020B0304020202020204" pitchFamily="34" charset="0"/>
              </a:rPr>
              <a:t>I Jornada d’INFERMERIA d’ACEBA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BBB026A-36FE-3FFB-DC1C-B872F1AA792C}"/>
              </a:ext>
            </a:extLst>
          </p:cNvPr>
          <p:cNvSpPr txBox="1"/>
          <p:nvPr/>
        </p:nvSpPr>
        <p:spPr>
          <a:xfrm>
            <a:off x="3680776" y="5317191"/>
            <a:ext cx="46297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ca-ES" sz="5400" b="1" dirty="0">
                <a:latin typeface="Ink Free" panose="03080402000500000000" pitchFamily="66" charset="0"/>
              </a:rPr>
              <a:t>Moltes gràcies!</a:t>
            </a:r>
            <a:endParaRPr lang="ca-ES" sz="5400" dirty="0">
              <a:latin typeface="Ink Free" panose="03080402000500000000" pitchFamily="66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BDFDD0-43D2-7E48-AC82-D2C052AC3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984" y="937627"/>
            <a:ext cx="2890169" cy="402280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B54B5A6-C8E7-C54F-A96B-A6EBF3FB0225}"/>
              </a:ext>
            </a:extLst>
          </p:cNvPr>
          <p:cNvSpPr txBox="1"/>
          <p:nvPr/>
        </p:nvSpPr>
        <p:spPr>
          <a:xfrm>
            <a:off x="56137" y="2876653"/>
            <a:ext cx="661498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“Nuestros miedos no detienen a la muerte sino a la vida”</a:t>
            </a:r>
          </a:p>
          <a:p>
            <a:pPr algn="r"/>
            <a:endParaRPr lang="es-ES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Elisabeth </a:t>
            </a:r>
            <a:r>
              <a:rPr lang="es-ES" b="1" dirty="0" err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Kübler</a:t>
            </a:r>
            <a:r>
              <a:rPr lang="es-ES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-Ross</a:t>
            </a:r>
          </a:p>
        </p:txBody>
      </p:sp>
    </p:spTree>
    <p:extLst>
      <p:ext uri="{BB962C8B-B14F-4D97-AF65-F5344CB8AC3E}">
        <p14:creationId xmlns:p14="http://schemas.microsoft.com/office/powerpoint/2010/main" val="2316128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2759</TotalTime>
  <Words>418</Words>
  <Application>Microsoft Macintosh PowerPoint</Application>
  <PresentationFormat>Panorámica</PresentationFormat>
  <Paragraphs>52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Arial</vt:lpstr>
      <vt:lpstr>Arial Nova Light</vt:lpstr>
      <vt:lpstr>Calibri</vt:lpstr>
      <vt:lpstr>Calibri Light</vt:lpstr>
      <vt:lpstr>Comic Sans MS</vt:lpstr>
      <vt:lpstr>Ink Free</vt:lpstr>
      <vt:lpstr>Symbol</vt:lpstr>
      <vt:lpstr>Times New Roman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Rol d’infermeria envers la Prestació de l’Eutanàsia.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</dc:creator>
  <cp:lastModifiedBy>Microsoft Office User</cp:lastModifiedBy>
  <cp:revision>48</cp:revision>
  <cp:lastPrinted>2023-05-27T16:04:53Z</cp:lastPrinted>
  <dcterms:created xsi:type="dcterms:W3CDTF">2023-04-18T17:13:50Z</dcterms:created>
  <dcterms:modified xsi:type="dcterms:W3CDTF">2023-06-07T18:23:57Z</dcterms:modified>
</cp:coreProperties>
</file>