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5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embeddedFontLst>
    <p:embeddedFont>
      <p:font typeface="Roboto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gEmp8049seCu1OPaSwAOBiTMnX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regular.fntdata"/><Relationship Id="rId10" Type="http://schemas.openxmlformats.org/officeDocument/2006/relationships/slide" Target="slides/slide5.xml"/><Relationship Id="rId13" Type="http://schemas.openxmlformats.org/officeDocument/2006/relationships/font" Target="fonts/Roboto-italic.fntdata"/><Relationship Id="rId12" Type="http://schemas.openxmlformats.org/officeDocument/2006/relationships/font" Target="fonts/Roboto-bold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e35351c4e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g1e35351c4ed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e35351c4ed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Google Shape;50;g1e35351c4ed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>
  <p:cSld name="Diapositiva de título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" name="Google Shape;15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1" name="Google Shape;21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7.jpg"/><Relationship Id="rId2" Type="http://schemas.openxmlformats.org/officeDocument/2006/relationships/image" Target="../media/image1.png"/><Relationship Id="rId3" Type="http://schemas.openxmlformats.org/officeDocument/2006/relationships/image" Target="../media/image5.jpg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6"/>
          <p:cNvPicPr preferRelativeResize="0"/>
          <p:nvPr/>
        </p:nvPicPr>
        <p:blipFill rotWithShape="1">
          <a:blip r:embed="rId1">
            <a:alphaModFix/>
          </a:blip>
          <a:srcRect b="38281" l="0" r="0" t="45433"/>
          <a:stretch/>
        </p:blipFill>
        <p:spPr>
          <a:xfrm>
            <a:off x="0" y="5534404"/>
            <a:ext cx="12192000" cy="132359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6"/>
          <p:cNvSpPr txBox="1"/>
          <p:nvPr/>
        </p:nvSpPr>
        <p:spPr>
          <a:xfrm>
            <a:off x="6368419" y="5731087"/>
            <a:ext cx="428517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Jornada d’INFERMERIA d’ACEBA</a:t>
            </a:r>
            <a:endParaRPr/>
          </a:p>
        </p:txBody>
      </p:sp>
      <p:sp>
        <p:nvSpPr>
          <p:cNvPr id="10" name="Google Shape;10;p6"/>
          <p:cNvSpPr txBox="1"/>
          <p:nvPr/>
        </p:nvSpPr>
        <p:spPr>
          <a:xfrm>
            <a:off x="6368419" y="6100419"/>
            <a:ext cx="441384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‘La pràctica infermera: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transformació, rols i reptes de futur’</a:t>
            </a:r>
            <a:endParaRPr/>
          </a:p>
        </p:txBody>
      </p:sp>
      <p:pic>
        <p:nvPicPr>
          <p:cNvPr id="11" name="Google Shape;11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8879" y="5842851"/>
            <a:ext cx="1247763" cy="741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53590" y="216820"/>
            <a:ext cx="1392467" cy="116456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5.jpg"/><Relationship Id="rId5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drive.google.com/file/d/1yDfb3fY5UvN7_svQkIZ-DEXcO_ybrajF/view" TargetMode="External"/><Relationship Id="rId4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Relationship Id="rId4" Type="http://schemas.openxmlformats.org/officeDocument/2006/relationships/image" Target="../media/image5.jpg"/><Relationship Id="rId5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28768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43853" y="504321"/>
            <a:ext cx="1392467" cy="1164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6601" y="5497423"/>
            <a:ext cx="1373523" cy="813126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"/>
          <p:cNvSpPr txBox="1"/>
          <p:nvPr/>
        </p:nvSpPr>
        <p:spPr>
          <a:xfrm>
            <a:off x="3459194" y="786825"/>
            <a:ext cx="631453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Jornada d’INFERMERIA d’ACEBA</a:t>
            </a:r>
            <a:endParaRPr/>
          </a:p>
        </p:txBody>
      </p:sp>
      <p:sp>
        <p:nvSpPr>
          <p:cNvPr id="33" name="Google Shape;33;p1"/>
          <p:cNvSpPr txBox="1"/>
          <p:nvPr/>
        </p:nvSpPr>
        <p:spPr>
          <a:xfrm>
            <a:off x="4114801" y="1771139"/>
            <a:ext cx="5658929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32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‘La pràctica infermera: </a:t>
            </a:r>
            <a:r>
              <a:rPr b="1" lang="ca-ES" sz="2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transformació, rols i reptes de futur</a:t>
            </a:r>
            <a:r>
              <a:rPr lang="ca-ES" sz="2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’</a:t>
            </a:r>
            <a:endParaRPr sz="3200">
              <a:solidFill>
                <a:srgbClr val="00A5C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1"/>
          <p:cNvSpPr txBox="1"/>
          <p:nvPr/>
        </p:nvSpPr>
        <p:spPr>
          <a:xfrm>
            <a:off x="5048951" y="5598072"/>
            <a:ext cx="462977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Col·legi d’Infermeres i Infermers de Barcelona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 de juny de 2023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"/>
          <p:cNvSpPr txBox="1"/>
          <p:nvPr>
            <p:ph type="title"/>
          </p:nvPr>
        </p:nvSpPr>
        <p:spPr>
          <a:xfrm>
            <a:off x="838199" y="365125"/>
            <a:ext cx="9210261" cy="6878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ca-ES" sz="3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ELS ACTIUS DE SALUT EN IMATGES</a:t>
            </a:r>
            <a:endParaRPr b="1" sz="7000">
              <a:solidFill>
                <a:schemeClr val="accent1"/>
              </a:solidFill>
            </a:endParaRPr>
          </a:p>
        </p:txBody>
      </p:sp>
      <p:sp>
        <p:nvSpPr>
          <p:cNvPr id="40" name="Google Shape;40;p2"/>
          <p:cNvSpPr txBox="1"/>
          <p:nvPr>
            <p:ph idx="1" type="body"/>
          </p:nvPr>
        </p:nvSpPr>
        <p:spPr>
          <a:xfrm>
            <a:off x="761600" y="952500"/>
            <a:ext cx="110304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381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70"/>
              <a:buNone/>
            </a:pPr>
            <a:r>
              <a:rPr b="1" lang="ca-ES" sz="161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Centre de Treball:</a:t>
            </a:r>
            <a:r>
              <a:rPr lang="ca-ES" sz="1970">
                <a:solidFill>
                  <a:srgbClr val="202124"/>
                </a:solidFill>
                <a:highlight>
                  <a:srgbClr val="F8F9FA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a-ES" sz="1410">
                <a:latin typeface="Arial"/>
                <a:ea typeface="Arial"/>
                <a:cs typeface="Arial"/>
                <a:sym typeface="Arial"/>
              </a:rPr>
              <a:t>ABS Alt Camp Oest (Alcover, Tarragona, Catalunya)</a:t>
            </a:r>
            <a:br>
              <a:rPr lang="ca-ES" sz="1410">
                <a:latin typeface="Arial"/>
                <a:ea typeface="Arial"/>
                <a:cs typeface="Arial"/>
                <a:sym typeface="Arial"/>
              </a:rPr>
            </a:br>
            <a:r>
              <a:rPr b="1" lang="ca-ES" sz="161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Població:</a:t>
            </a:r>
            <a:r>
              <a:rPr lang="ca-ES" sz="1410">
                <a:latin typeface="Arial"/>
                <a:ea typeface="Arial"/>
                <a:cs typeface="Arial"/>
                <a:sym typeface="Arial"/>
              </a:rPr>
              <a:t> 6500 habitants</a:t>
            </a:r>
            <a:endParaRPr b="1" sz="1910">
              <a:solidFill>
                <a:srgbClr val="00A5C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A5CB"/>
              </a:buClr>
              <a:buSzPts val="1680"/>
              <a:buFont typeface="Arial"/>
              <a:buNone/>
            </a:pPr>
            <a:r>
              <a:rPr b="1" lang="ca-ES" sz="161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Autoria:</a:t>
            </a:r>
            <a:r>
              <a:rPr b="1" lang="ca-ES" sz="1979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a-ES" sz="1410">
                <a:latin typeface="Arial"/>
                <a:ea typeface="Arial"/>
                <a:cs typeface="Arial"/>
                <a:sym typeface="Arial"/>
              </a:rPr>
              <a:t>Alegre Bultó, Carles; Canals Pedrola, Mar; Feliu Antonio, Maria Remei; Giménez Expósito, Roberto.</a:t>
            </a:r>
            <a:endParaRPr sz="141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A5CB"/>
              </a:buClr>
              <a:buSzPts val="1680"/>
              <a:buFont typeface="Arial"/>
              <a:buNone/>
            </a:pPr>
            <a:r>
              <a:t/>
            </a:r>
            <a:endParaRPr b="1" sz="121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-ES" sz="1200"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b="1" lang="ca-ES" sz="1200">
                <a:latin typeface="Arial"/>
                <a:ea typeface="Arial"/>
                <a:cs typeface="Arial"/>
                <a:sym typeface="Arial"/>
              </a:rPr>
              <a:t>comissió de comunitària</a:t>
            </a:r>
            <a:r>
              <a:rPr lang="ca-ES" sz="1200">
                <a:latin typeface="Arial"/>
                <a:ea typeface="Arial"/>
                <a:cs typeface="Arial"/>
                <a:sym typeface="Arial"/>
              </a:rPr>
              <a:t> actualment està formada per 5 infermers, una fisioterapeuta, una psicòloga, 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-ES" sz="1200">
                <a:latin typeface="Arial"/>
                <a:ea typeface="Arial"/>
                <a:cs typeface="Arial"/>
                <a:sym typeface="Arial"/>
              </a:rPr>
              <a:t>una higienista bucodental i una nutricionista.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400">
                <a:latin typeface="Arial"/>
                <a:ea typeface="Arial"/>
                <a:cs typeface="Arial"/>
                <a:sym typeface="Arial"/>
              </a:rPr>
              <a:t>Descripció de l'experiència:</a:t>
            </a:r>
            <a:endParaRPr b="1"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latin typeface="Arial"/>
                <a:ea typeface="Arial"/>
                <a:cs typeface="Arial"/>
                <a:sym typeface="Arial"/>
              </a:rPr>
              <a:t>Des de l’ABS Alt Camp Oest s'ha treballat per millorar la simbiosi entre la societat i el centre. 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latin typeface="Arial"/>
                <a:ea typeface="Arial"/>
                <a:cs typeface="Arial"/>
                <a:sym typeface="Arial"/>
              </a:rPr>
              <a:t>L'any 2018 es va elaborar un llistat d'actius de salut de la comunitat amb l'objectiu de donar-los a conèixer al propi centre i treballar amb ells. La situació de pandèmia ens va fer replantejar com ens hem comunicat com a societat. Una de les idees que va sorgir com a equip de comunitària va ser elaborar un vídeo que ens permetés retrobar-nos amb la població i treballar de manera conjunta per donar a conèixer els diferents actius de salut i, per tant, utilitzar-lo per a la prescripció social des de les consultes.</a:t>
            </a:r>
            <a:endParaRPr b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solidFill>
                <a:srgbClr val="202124"/>
              </a:solidFill>
              <a:highlight>
                <a:srgbClr val="F8F9FA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solidFill>
                <a:srgbClr val="202124"/>
              </a:solidFill>
              <a:highlight>
                <a:srgbClr val="F8F9FA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38100" rtl="0" algn="l">
              <a:lnSpc>
                <a:spcPct val="108571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t/>
            </a:r>
            <a:endParaRPr sz="141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105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1" name="Google Shape;41;p2"/>
          <p:cNvPicPr preferRelativeResize="0"/>
          <p:nvPr/>
        </p:nvPicPr>
        <p:blipFill rotWithShape="1">
          <a:blip r:embed="rId3">
            <a:alphaModFix/>
          </a:blip>
          <a:srcRect b="21885" l="-4712" r="0" t="26190"/>
          <a:stretch/>
        </p:blipFill>
        <p:spPr>
          <a:xfrm>
            <a:off x="8242475" y="1989250"/>
            <a:ext cx="3459925" cy="2011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e35351c4ed_0_0"/>
          <p:cNvSpPr txBox="1"/>
          <p:nvPr>
            <p:ph type="title"/>
          </p:nvPr>
        </p:nvSpPr>
        <p:spPr>
          <a:xfrm>
            <a:off x="838199" y="365125"/>
            <a:ext cx="9210300" cy="6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ca-ES" sz="3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ELS ACTIUS DE SALUT EN IMATGES</a:t>
            </a:r>
            <a:endParaRPr b="1" sz="7000">
              <a:solidFill>
                <a:schemeClr val="accent1"/>
              </a:solidFill>
            </a:endParaRPr>
          </a:p>
        </p:txBody>
      </p:sp>
      <p:sp>
        <p:nvSpPr>
          <p:cNvPr id="47" name="Google Shape;47;g1e35351c4ed_0_0"/>
          <p:cNvSpPr txBox="1"/>
          <p:nvPr>
            <p:ph idx="1" type="body"/>
          </p:nvPr>
        </p:nvSpPr>
        <p:spPr>
          <a:xfrm>
            <a:off x="704450" y="985650"/>
            <a:ext cx="10887600" cy="43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ca-ES" sz="1200">
                <a:latin typeface="Arial"/>
                <a:ea typeface="Arial"/>
                <a:cs typeface="Arial"/>
                <a:sym typeface="Arial"/>
              </a:rPr>
              <a:t>Objectius:</a:t>
            </a:r>
            <a:endParaRPr b="1" sz="1200"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200"/>
              <a:buChar char="-"/>
            </a:pPr>
            <a:r>
              <a:rPr lang="ca-ES" sz="1200">
                <a:latin typeface="Arial"/>
                <a:ea typeface="Arial"/>
                <a:cs typeface="Arial"/>
                <a:sym typeface="Arial"/>
              </a:rPr>
              <a:t>Crear material comunitari per poder fer preinscripció social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ca-ES" sz="1200">
                <a:latin typeface="Arial"/>
                <a:ea typeface="Arial"/>
                <a:cs typeface="Arial"/>
                <a:sym typeface="Arial"/>
              </a:rPr>
              <a:t>Contactar novament amb les entitats del poble i refer llistat d’actius de salut de la nostra comunitat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ca-ES" sz="1200">
                <a:latin typeface="Arial"/>
                <a:ea typeface="Arial"/>
                <a:cs typeface="Arial"/>
                <a:sym typeface="Arial"/>
              </a:rPr>
              <a:t>Donar veu als actius de salut a la mateixa comunitat.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ca-ES" sz="1200">
                <a:latin typeface="Arial"/>
                <a:ea typeface="Arial"/>
                <a:cs typeface="Arial"/>
                <a:sym typeface="Arial"/>
              </a:rPr>
              <a:t>Crear un vídeo per fer difusió de les activitats que es realitzen a través  de xarxes socials i altres mitjans comunicatius (aplicació mòbil poble, emissions a la televisió del centre, etc).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ca-ES" sz="1200">
                <a:latin typeface="Arial"/>
                <a:ea typeface="Arial"/>
                <a:cs typeface="Arial"/>
                <a:sym typeface="Arial"/>
              </a:rPr>
              <a:t>Metodologia</a:t>
            </a:r>
            <a:endParaRPr b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b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ca-ES" sz="1200">
                <a:latin typeface="Arial"/>
                <a:ea typeface="Arial"/>
                <a:cs typeface="Arial"/>
                <a:sym typeface="Arial"/>
              </a:rPr>
              <a:t>Inicialment vam contactar amb els representants de les diferents associacions per explicar el projecte que estem elaborant i donar-nos a conèixer com a comissió comunitària del centre de salut.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381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ca-ES" sz="1200">
                <a:latin typeface="Arial"/>
                <a:ea typeface="Arial"/>
                <a:cs typeface="Arial"/>
                <a:sym typeface="Arial"/>
              </a:rPr>
              <a:t>Un cop explicats els termes de com elaborar el vídeo iniciem la seva elaboració que consisteix en una explicació de manera breu de qui són, quina activitat o activitats realitzen i quins beneficis poden aportar a la comunitat (també si és el cas en què consisteix la seva activitat, horaris…).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381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381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ca-ES" sz="1200">
                <a:latin typeface="Arial"/>
                <a:ea typeface="Arial"/>
                <a:cs typeface="Arial"/>
                <a:sym typeface="Arial"/>
              </a:rPr>
              <a:t>El </a:t>
            </a:r>
            <a:r>
              <a:rPr b="1" lang="ca-ES" sz="1200">
                <a:latin typeface="Arial"/>
                <a:ea typeface="Arial"/>
                <a:cs typeface="Arial"/>
                <a:sym typeface="Arial"/>
              </a:rPr>
              <a:t>resultat </a:t>
            </a:r>
            <a:r>
              <a:rPr lang="ca-ES" sz="1200">
                <a:latin typeface="Arial"/>
                <a:ea typeface="Arial"/>
                <a:cs typeface="Arial"/>
                <a:sym typeface="Arial"/>
              </a:rPr>
              <a:t>del projecte ha estat elaborar un vídeo per poder fer difusió a la població i comunitats veïnes sobre els actius de què disposem i així afavorir la prescripció social. Les diferents entitats expliquen qui són, què fan dins de l'activitat i com s'hi poden adreçar. Des del centre de salut s'utilitzarà aquest material per fer difusió per xarxes socials, emissions a la sala d'espera del nostre centre d'atenció primària i mitjançant publicació telemàtica o aplicació mòbil de l’ajuntament amb l’objectiu d’arribar a tots els públics.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1e35351c4ed_0_11"/>
          <p:cNvSpPr txBox="1"/>
          <p:nvPr>
            <p:ph type="title"/>
          </p:nvPr>
        </p:nvSpPr>
        <p:spPr>
          <a:xfrm>
            <a:off x="476250" y="390525"/>
            <a:ext cx="10077600" cy="828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33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VÍDEO ACTIUS DE SALUT ABS ALT CAMP OEST</a:t>
            </a:r>
            <a:endParaRPr b="1" sz="30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g1e35351c4ed_0_11" title="Actius de Salut Alcover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7250" y="1266925"/>
            <a:ext cx="9134474" cy="424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28768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43853" y="504321"/>
            <a:ext cx="1392467" cy="1164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6601" y="5497423"/>
            <a:ext cx="1373523" cy="813126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3"/>
          <p:cNvSpPr txBox="1"/>
          <p:nvPr/>
        </p:nvSpPr>
        <p:spPr>
          <a:xfrm>
            <a:off x="3459194" y="786825"/>
            <a:ext cx="631453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Jornada d’INFERMERIA d’ACEBA</a:t>
            </a:r>
            <a:endParaRPr/>
          </a:p>
        </p:txBody>
      </p:sp>
      <p:sp>
        <p:nvSpPr>
          <p:cNvPr id="62" name="Google Shape;62;p3"/>
          <p:cNvSpPr txBox="1"/>
          <p:nvPr/>
        </p:nvSpPr>
        <p:spPr>
          <a:xfrm>
            <a:off x="4114801" y="1771139"/>
            <a:ext cx="5658929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32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‘La pràctica infermera: </a:t>
            </a:r>
            <a:r>
              <a:rPr b="1" lang="ca-ES" sz="2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transformació, rols i reptes de futur</a:t>
            </a:r>
            <a:r>
              <a:rPr lang="ca-ES" sz="2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’</a:t>
            </a:r>
            <a:endParaRPr sz="3200">
              <a:solidFill>
                <a:srgbClr val="00A5C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3"/>
          <p:cNvSpPr txBox="1"/>
          <p:nvPr/>
        </p:nvSpPr>
        <p:spPr>
          <a:xfrm>
            <a:off x="1986685" y="4980656"/>
            <a:ext cx="462977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Gràcies</a:t>
            </a:r>
            <a:endParaRPr sz="5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2023-04-18T17:13:50Z</dcterms:created>
  <dc:creator>Laura</dc:creator>
</cp:coreProperties>
</file>