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sldIdLst>
    <p:sldId id="256" r:id="rId3"/>
    <p:sldId id="260" r:id="rId4"/>
    <p:sldId id="259" r:id="rId5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5CB"/>
    <a:srgbClr val="B2B2B2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2" autoAdjust="0"/>
    <p:restoredTop sz="94660"/>
  </p:normalViewPr>
  <p:slideViewPr>
    <p:cSldViewPr snapToGrid="0">
      <p:cViewPr varScale="1">
        <p:scale>
          <a:sx n="96" d="100"/>
          <a:sy n="96" d="100"/>
        </p:scale>
        <p:origin x="96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A3DA96-B872-C823-4D3A-08BB99BAD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F3A004-A6C8-63CB-9153-DC14AD3116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213C5-3BDB-AD18-018B-C2C274E54B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CF7689-1179-4E40-963F-175B1150EFAF}" type="datetimeFigureOut">
              <a:rPr lang="ca-ES" smtClean="0"/>
              <a:t>18/4/2023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324FD4-EE4F-0D32-E196-37ADB0287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DC6839-2CFB-66FC-CF21-544BA3137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07786A-5AB1-4550-8910-4E1AB5F7B75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28105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12FB1-9A96-E69E-4318-C13516639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872D39-95A3-7FE1-5488-29B1CC82D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C8F4FA-83BF-5602-DD47-D81D81B291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CF7689-1179-4E40-963F-175B1150EFAF}" type="datetimeFigureOut">
              <a:rPr lang="ca-ES" smtClean="0"/>
              <a:t>18/4/2023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6F52C0-D6E8-DA6E-2951-A166567D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3B7F9D-1E81-B84D-AC9E-B6AE03B19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07786A-5AB1-4550-8910-4E1AB5F7B75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23996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2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AD9584F6-11C6-30D7-2A61-8EB07F36B8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33" b="38281"/>
          <a:stretch/>
        </p:blipFill>
        <p:spPr>
          <a:xfrm>
            <a:off x="0" y="5534404"/>
            <a:ext cx="12192000" cy="132359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AD371E8-E935-35D9-6D27-4D3EB563F28E}"/>
              </a:ext>
            </a:extLst>
          </p:cNvPr>
          <p:cNvSpPr txBox="1"/>
          <p:nvPr userDrawn="1"/>
        </p:nvSpPr>
        <p:spPr>
          <a:xfrm>
            <a:off x="6368419" y="5731087"/>
            <a:ext cx="42851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800" b="1" dirty="0">
                <a:latin typeface="Arial Nova Light" panose="020B0304020202020204" pitchFamily="34" charset="0"/>
              </a:rPr>
              <a:t>I Jornada d’INFERMERIA d’ACEBA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445591C-08A1-5FE1-68B3-B947B39A9458}"/>
              </a:ext>
            </a:extLst>
          </p:cNvPr>
          <p:cNvSpPr txBox="1"/>
          <p:nvPr userDrawn="1"/>
        </p:nvSpPr>
        <p:spPr>
          <a:xfrm>
            <a:off x="6368419" y="6100419"/>
            <a:ext cx="4413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‘La pràctica infermera: </a:t>
            </a:r>
          </a:p>
          <a:p>
            <a:r>
              <a:rPr lang="ca-ES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transformació, rols i reptes de futur’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C4E8709-1CA9-1F04-2CAA-9438FC371FC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879" y="5842851"/>
            <a:ext cx="1247763" cy="74137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D603B2A-C491-38B7-9590-6FE657ABE65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590" y="216820"/>
            <a:ext cx="1392467" cy="116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40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08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430811E-F7C5-4EA2-BF1A-DA6D86B59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685" cy="685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A5CF602-C17D-FFAC-D6CD-96E20EE56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853" y="504321"/>
            <a:ext cx="1392467" cy="116456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5B6D2C6-449D-264C-A00E-1A9F47119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601" y="5497423"/>
            <a:ext cx="1373523" cy="81312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286A37C-4010-E7A9-93DD-990715B594B3}"/>
              </a:ext>
            </a:extLst>
          </p:cNvPr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latin typeface="Arial Nova Light" panose="020B0304020202020204" pitchFamily="34" charset="0"/>
              </a:rPr>
              <a:t>I Jornada d’INFERMERIA d’ACEBA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B4E84E7-81BE-2996-0E74-924B5005526F}"/>
              </a:ext>
            </a:extLst>
          </p:cNvPr>
          <p:cNvSpPr txBox="1"/>
          <p:nvPr/>
        </p:nvSpPr>
        <p:spPr>
          <a:xfrm>
            <a:off x="4114801" y="1771139"/>
            <a:ext cx="5658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3200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‘La pràctica infermera: </a:t>
            </a:r>
            <a:r>
              <a:rPr lang="ca-ES" sz="2800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transformació, rols i reptes de futur</a:t>
            </a:r>
            <a:r>
              <a:rPr lang="ca-ES" sz="2800" dirty="0">
                <a:solidFill>
                  <a:srgbClr val="00A5CB"/>
                </a:solidFill>
                <a:latin typeface="Arial Nova Light" panose="020B0304020202020204" pitchFamily="34" charset="0"/>
              </a:rPr>
              <a:t>’</a:t>
            </a:r>
            <a:endParaRPr lang="ca-ES" sz="3200" dirty="0">
              <a:solidFill>
                <a:srgbClr val="00A5CB"/>
              </a:solidFill>
              <a:latin typeface="Arial Nova Light" panose="020B03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BBB026A-36FE-3FFB-DC1C-B872F1AA792C}"/>
              </a:ext>
            </a:extLst>
          </p:cNvPr>
          <p:cNvSpPr txBox="1"/>
          <p:nvPr/>
        </p:nvSpPr>
        <p:spPr>
          <a:xfrm>
            <a:off x="5048951" y="5598072"/>
            <a:ext cx="46297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ca-ES" b="1" dirty="0"/>
              <a:t>Col·legi d’Infermeres i Infermers de Barcelona</a:t>
            </a:r>
          </a:p>
          <a:p>
            <a:pPr algn="r"/>
            <a:r>
              <a:rPr lang="ca-ES" dirty="0"/>
              <a:t>8 de juny de 2023</a:t>
            </a:r>
          </a:p>
        </p:txBody>
      </p:sp>
    </p:spTree>
    <p:extLst>
      <p:ext uri="{BB962C8B-B14F-4D97-AF65-F5344CB8AC3E}">
        <p14:creationId xmlns:p14="http://schemas.microsoft.com/office/powerpoint/2010/main" val="290703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23268-C858-C9F0-CE6A-48B7D35E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9210261" cy="687877"/>
          </a:xfrm>
        </p:spPr>
        <p:txBody>
          <a:bodyPr>
            <a:normAutofit/>
          </a:bodyPr>
          <a:lstStyle/>
          <a:p>
            <a:r>
              <a:rPr lang="ca-ES" sz="3200" dirty="0">
                <a:latin typeface="Arial Nova Light" panose="020B0304020202020204" pitchFamily="34" charset="0"/>
              </a:rPr>
              <a:t>Títol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529474-C13D-EF8D-EB37-62E92566C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449485" cy="2936156"/>
          </a:xfrm>
        </p:spPr>
        <p:txBody>
          <a:bodyPr/>
          <a:lstStyle/>
          <a:p>
            <a:pPr marL="0" indent="0">
              <a:buNone/>
            </a:pPr>
            <a:r>
              <a:rPr lang="ca-ES" dirty="0" err="1"/>
              <a:t>Lorem</a:t>
            </a:r>
            <a:r>
              <a:rPr lang="ca-ES" dirty="0"/>
              <a:t> </a:t>
            </a:r>
            <a:r>
              <a:rPr lang="ca-ES" dirty="0" err="1"/>
              <a:t>ipsum</a:t>
            </a:r>
            <a:r>
              <a:rPr lang="ca-ES" dirty="0"/>
              <a:t> </a:t>
            </a:r>
            <a:r>
              <a:rPr lang="ca-ES" dirty="0" err="1"/>
              <a:t>lorem</a:t>
            </a:r>
            <a:r>
              <a:rPr lang="ca-ES" dirty="0"/>
              <a:t> </a:t>
            </a:r>
            <a:r>
              <a:rPr lang="ca-ES" dirty="0" err="1"/>
              <a:t>ipsum</a:t>
            </a:r>
            <a:endParaRPr lang="ca-ES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CC9E6DB1-F3B3-7096-0B8B-8E98CADF6B0F}"/>
              </a:ext>
            </a:extLst>
          </p:cNvPr>
          <p:cNvSpPr txBox="1">
            <a:spLocks/>
          </p:cNvSpPr>
          <p:nvPr/>
        </p:nvSpPr>
        <p:spPr>
          <a:xfrm>
            <a:off x="838199" y="1008964"/>
            <a:ext cx="9210261" cy="6878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sz="2400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Subtítol</a:t>
            </a:r>
          </a:p>
        </p:txBody>
      </p:sp>
    </p:spTree>
    <p:extLst>
      <p:ext uri="{BB962C8B-B14F-4D97-AF65-F5344CB8AC3E}">
        <p14:creationId xmlns:p14="http://schemas.microsoft.com/office/powerpoint/2010/main" val="306967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430811E-F7C5-4EA2-BF1A-DA6D86B59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685" cy="685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A5CF602-C17D-FFAC-D6CD-96E20EE56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853" y="504321"/>
            <a:ext cx="1392467" cy="116456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5B6D2C6-449D-264C-A00E-1A9F47119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601" y="5497423"/>
            <a:ext cx="1373523" cy="81312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286A37C-4010-E7A9-93DD-990715B594B3}"/>
              </a:ext>
            </a:extLst>
          </p:cNvPr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latin typeface="Arial Nova Light" panose="020B0304020202020204" pitchFamily="34" charset="0"/>
              </a:rPr>
              <a:t>I Jornada d’INFERMERIA d’ACEBA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B4E84E7-81BE-2996-0E74-924B5005526F}"/>
              </a:ext>
            </a:extLst>
          </p:cNvPr>
          <p:cNvSpPr txBox="1"/>
          <p:nvPr/>
        </p:nvSpPr>
        <p:spPr>
          <a:xfrm>
            <a:off x="4114801" y="1771139"/>
            <a:ext cx="5658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3200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‘La pràctica infermera: </a:t>
            </a:r>
            <a:r>
              <a:rPr lang="ca-ES" sz="2800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transformació, rols i reptes de futur</a:t>
            </a:r>
            <a:r>
              <a:rPr lang="ca-ES" sz="2800" dirty="0">
                <a:solidFill>
                  <a:srgbClr val="00A5CB"/>
                </a:solidFill>
                <a:latin typeface="Arial Nova Light" panose="020B0304020202020204" pitchFamily="34" charset="0"/>
              </a:rPr>
              <a:t>’</a:t>
            </a:r>
            <a:endParaRPr lang="ca-ES" sz="3200" dirty="0">
              <a:solidFill>
                <a:srgbClr val="00A5CB"/>
              </a:solidFill>
              <a:latin typeface="Arial Nova Light" panose="020B03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BBB026A-36FE-3FFB-DC1C-B872F1AA792C}"/>
              </a:ext>
            </a:extLst>
          </p:cNvPr>
          <p:cNvSpPr txBox="1"/>
          <p:nvPr/>
        </p:nvSpPr>
        <p:spPr>
          <a:xfrm>
            <a:off x="1986685" y="4980656"/>
            <a:ext cx="46297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ca-ES" sz="5400" b="1" dirty="0">
                <a:latin typeface="Ink Free" panose="03080402000500000000" pitchFamily="66" charset="0"/>
              </a:rPr>
              <a:t>Gràcies</a:t>
            </a:r>
            <a:endParaRPr lang="ca-ES" sz="5400" dirty="0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1286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54</Words>
  <Application>Microsoft Office PowerPoint</Application>
  <PresentationFormat>Panorámica</PresentationFormat>
  <Paragraphs>10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Arial</vt:lpstr>
      <vt:lpstr>Arial Nova Light</vt:lpstr>
      <vt:lpstr>Calibri</vt:lpstr>
      <vt:lpstr>Calibri Light</vt:lpstr>
      <vt:lpstr>Ink Free</vt:lpstr>
      <vt:lpstr>Tema de Office</vt:lpstr>
      <vt:lpstr>Diseño personalizado</vt:lpstr>
      <vt:lpstr>Presentación de PowerPoint</vt:lpstr>
      <vt:lpstr>Títol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</dc:creator>
  <cp:lastModifiedBy>Laura</cp:lastModifiedBy>
  <cp:revision>2</cp:revision>
  <dcterms:created xsi:type="dcterms:W3CDTF">2023-04-18T17:13:50Z</dcterms:created>
  <dcterms:modified xsi:type="dcterms:W3CDTF">2023-04-18T17:42:54Z</dcterms:modified>
</cp:coreProperties>
</file>