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7" r:id="rId2"/>
    <p:sldId id="260" r:id="rId3"/>
    <p:sldId id="259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6E9DA-CD70-4E57-A0CA-68A67C99725C}" type="datetimeFigureOut">
              <a:rPr lang="es-ES" smtClean="0"/>
              <a:pPr/>
              <a:t>26/09/2017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B49F3-7CF1-4073-87C7-3AFA0089BA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068960"/>
            <a:ext cx="7272808" cy="25446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pic>
        <p:nvPicPr>
          <p:cNvPr id="7" name="Picture 3" descr="D:\ACEBA_26set2017\Jornada ACEBA\Jornades ACEBA 2017\Programa\Programa Final maquetat\capçalera.jpg"/>
          <p:cNvPicPr>
            <a:picLocks noChangeAspect="1" noChangeArrowheads="1"/>
          </p:cNvPicPr>
          <p:nvPr userDrawn="1"/>
        </p:nvPicPr>
        <p:blipFill>
          <a:blip r:embed="rId2" cstate="print"/>
          <a:srcRect r="2851"/>
          <a:stretch>
            <a:fillRect/>
          </a:stretch>
        </p:blipFill>
        <p:spPr bwMode="auto">
          <a:xfrm>
            <a:off x="0" y="0"/>
            <a:ext cx="9144000" cy="2060848"/>
          </a:xfrm>
          <a:prstGeom prst="rect">
            <a:avLst/>
          </a:prstGeom>
          <a:noFill/>
        </p:spPr>
      </p:pic>
      <p:pic>
        <p:nvPicPr>
          <p:cNvPr id="8" name="Picture 3" descr="D:\ACEBA_26set2017\Logos\Logo ACEBA_feb2017\LOGO ACEBA_2017.jpg"/>
          <p:cNvPicPr>
            <a:picLocks noChangeAspect="1" noChangeArrowheads="1"/>
          </p:cNvPicPr>
          <p:nvPr userDrawn="1"/>
        </p:nvPicPr>
        <p:blipFill>
          <a:blip r:embed="rId3" cstate="print"/>
          <a:srcRect l="11435" r="11435"/>
          <a:stretch>
            <a:fillRect/>
          </a:stretch>
        </p:blipFill>
        <p:spPr bwMode="auto">
          <a:xfrm>
            <a:off x="8028384" y="5588858"/>
            <a:ext cx="1008112" cy="936486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44680" y="72997"/>
            <a:ext cx="1447800" cy="76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16024" y="2130425"/>
            <a:ext cx="7772400" cy="722511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s-ES" dirty="0" smtClean="0"/>
              <a:t>Haga clic para modificar el estilo de título</a:t>
            </a:r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ctrTitle"/>
          </p:nvPr>
        </p:nvSpPr>
        <p:spPr>
          <a:xfrm>
            <a:off x="616024" y="2130425"/>
            <a:ext cx="7772400" cy="722511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s-ES" dirty="0" smtClean="0"/>
              <a:t>Haga clic para modificar el estilo de título</a:t>
            </a:r>
            <a:endParaRPr lang="es-ES" dirty="0"/>
          </a:p>
        </p:txBody>
      </p:sp>
      <p:sp>
        <p:nvSpPr>
          <p:cNvPr id="8" name="2 Subtítulo"/>
          <p:cNvSpPr>
            <a:spLocks noGrp="1"/>
          </p:cNvSpPr>
          <p:nvPr>
            <p:ph type="subTitle" idx="1"/>
          </p:nvPr>
        </p:nvSpPr>
        <p:spPr>
          <a:xfrm>
            <a:off x="611560" y="3068960"/>
            <a:ext cx="7272808" cy="25446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pic>
        <p:nvPicPr>
          <p:cNvPr id="7" name="Picture 3" descr="D:\ACEBA_26set2017\Jornada ACEBA\Jornades ACEBA 2017\Programa\Programa Final maquetat\capçalera.jpg"/>
          <p:cNvPicPr>
            <a:picLocks noChangeAspect="1" noChangeArrowheads="1"/>
          </p:cNvPicPr>
          <p:nvPr userDrawn="1"/>
        </p:nvPicPr>
        <p:blipFill>
          <a:blip r:embed="rId4" cstate="print"/>
          <a:srcRect r="2851"/>
          <a:stretch>
            <a:fillRect/>
          </a:stretch>
        </p:blipFill>
        <p:spPr bwMode="auto">
          <a:xfrm>
            <a:off x="0" y="0"/>
            <a:ext cx="9144000" cy="2060848"/>
          </a:xfrm>
          <a:prstGeom prst="rect">
            <a:avLst/>
          </a:prstGeom>
          <a:noFill/>
        </p:spPr>
      </p:pic>
      <p:pic>
        <p:nvPicPr>
          <p:cNvPr id="8" name="Picture 3" descr="D:\ACEBA_26set2017\Logos\Logo ACEBA_feb2017\LOGO ACEBA_2017.jpg"/>
          <p:cNvPicPr>
            <a:picLocks noChangeAspect="1" noChangeArrowheads="1"/>
          </p:cNvPicPr>
          <p:nvPr userDrawn="1"/>
        </p:nvPicPr>
        <p:blipFill>
          <a:blip r:embed="rId5" cstate="print"/>
          <a:srcRect l="11435" r="11435"/>
          <a:stretch>
            <a:fillRect/>
          </a:stretch>
        </p:blipFill>
        <p:spPr bwMode="auto">
          <a:xfrm>
            <a:off x="8028384" y="5588858"/>
            <a:ext cx="1008112" cy="936486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44680" y="72997"/>
            <a:ext cx="1447800" cy="76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2708920"/>
            <a:ext cx="6400800" cy="648072"/>
          </a:xfrm>
        </p:spPr>
        <p:txBody>
          <a:bodyPr>
            <a:noAutofit/>
          </a:bodyPr>
          <a:lstStyle/>
          <a:p>
            <a:pPr algn="l"/>
            <a:r>
              <a:rPr lang="es-ES" sz="4000" dirty="0" err="1" smtClean="0">
                <a:solidFill>
                  <a:schemeClr val="accent2"/>
                </a:solidFill>
              </a:rPr>
              <a:t>Títol</a:t>
            </a:r>
            <a:r>
              <a:rPr lang="es-ES" sz="4000" dirty="0" smtClean="0">
                <a:solidFill>
                  <a:schemeClr val="accent2"/>
                </a:solidFill>
              </a:rPr>
              <a:t>/título</a:t>
            </a:r>
            <a:endParaRPr lang="es-ES" sz="4000" dirty="0">
              <a:solidFill>
                <a:schemeClr val="accent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55576" y="356372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chemeClr val="tx2"/>
                </a:solidFill>
              </a:rPr>
              <a:t>Subtítol</a:t>
            </a:r>
            <a:r>
              <a:rPr lang="es-ES" sz="2400" b="1" dirty="0" smtClean="0">
                <a:solidFill>
                  <a:schemeClr val="tx2"/>
                </a:solidFill>
              </a:rPr>
              <a:t> 1</a:t>
            </a:r>
            <a:endParaRPr lang="fr-FR" sz="1600" i="1" dirty="0">
              <a:solidFill>
                <a:schemeClr val="tx2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55576" y="42117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tx2"/>
                </a:solidFill>
              </a:rPr>
              <a:t>Subtítol</a:t>
            </a:r>
            <a:r>
              <a:rPr lang="es-ES" dirty="0" smtClean="0">
                <a:solidFill>
                  <a:schemeClr val="tx2"/>
                </a:solidFill>
              </a:rPr>
              <a:t> 2</a:t>
            </a:r>
            <a:endParaRPr lang="fr-FR" sz="12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63488" y="2060848"/>
            <a:ext cx="6400800" cy="576064"/>
          </a:xfrm>
        </p:spPr>
        <p:txBody>
          <a:bodyPr/>
          <a:lstStyle/>
          <a:p>
            <a:pPr algn="l"/>
            <a:r>
              <a:rPr lang="es-ES" dirty="0" err="1" smtClean="0">
                <a:solidFill>
                  <a:schemeClr val="accent2"/>
                </a:solidFill>
              </a:rPr>
              <a:t>Títol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55576" y="2646779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tx2"/>
                </a:solidFill>
              </a:rPr>
              <a:t>Subtítol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55576" y="3068960"/>
            <a:ext cx="7128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tx2"/>
                </a:solidFill>
              </a:rPr>
              <a:t>Cos</a:t>
            </a:r>
            <a:r>
              <a:rPr lang="es-ES" dirty="0" smtClean="0">
                <a:solidFill>
                  <a:schemeClr val="tx2"/>
                </a:solidFill>
              </a:rPr>
              <a:t> de </a:t>
            </a:r>
            <a:r>
              <a:rPr lang="es-ES" dirty="0" err="1" smtClean="0">
                <a:solidFill>
                  <a:schemeClr val="tx2"/>
                </a:solidFill>
              </a:rPr>
              <a:t>text</a:t>
            </a:r>
            <a:endParaRPr lang="es-ES" dirty="0" smtClean="0">
              <a:solidFill>
                <a:schemeClr val="tx2"/>
              </a:solidFill>
            </a:endParaRPr>
          </a:p>
          <a:p>
            <a:endParaRPr lang="es-ES" dirty="0">
              <a:solidFill>
                <a:schemeClr val="tx2"/>
              </a:solidFill>
            </a:endParaRPr>
          </a:p>
          <a:p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endParaRPr lang="fr-FR" i="1" dirty="0" smtClean="0">
              <a:solidFill>
                <a:schemeClr val="tx2"/>
              </a:solidFill>
            </a:endParaRPr>
          </a:p>
          <a:p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lorem</a:t>
            </a:r>
            <a:endParaRPr lang="fr-FR" dirty="0" smtClean="0">
              <a:solidFill>
                <a:schemeClr val="tx2"/>
              </a:solidFill>
            </a:endParaRPr>
          </a:p>
          <a:p>
            <a:endParaRPr lang="fr-FR" i="1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endParaRPr lang="fr-FR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endParaRPr lang="fr-FR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dirty="0" err="1" smtClean="0">
                <a:solidFill>
                  <a:schemeClr val="tx2"/>
                </a:solidFill>
              </a:rPr>
              <a:t>Lorem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ipsum</a:t>
            </a:r>
            <a:endParaRPr lang="fr-FR" dirty="0" smtClean="0">
              <a:solidFill>
                <a:schemeClr val="tx2"/>
              </a:solidFill>
            </a:endParaRPr>
          </a:p>
          <a:p>
            <a:endParaRPr lang="fr-FR" i="1" dirty="0" smtClean="0">
              <a:solidFill>
                <a:schemeClr val="tx2"/>
              </a:solidFill>
            </a:endParaRPr>
          </a:p>
          <a:p>
            <a:endParaRPr lang="fr-FR" sz="12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49</Words>
  <Application>Microsoft Office PowerPoint</Application>
  <PresentationFormat>Presentación en pantalla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9</cp:revision>
  <dcterms:created xsi:type="dcterms:W3CDTF">2017-09-26T14:08:37Z</dcterms:created>
  <dcterms:modified xsi:type="dcterms:W3CDTF">2017-09-26T20:12:52Z</dcterms:modified>
</cp:coreProperties>
</file>